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0083800" cy="7556500"/>
  <p:notesSz cx="10083800" cy="7556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/Relationships>
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/Relationships>
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/Relationships>
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/Relationships>
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2342515"/>
            <a:ext cx="8571230" cy="15868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4231640"/>
            <a:ext cx="7058659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4190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93156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80339"/>
            <a:ext cx="9720580" cy="1259840"/>
          </a:xfrm>
          <a:custGeom>
            <a:avLst/>
            <a:gdLst/>
            <a:ahLst/>
            <a:cxnLst/>
            <a:rect l="l" t="t" r="r" b="b"/>
            <a:pathLst>
              <a:path w="9720580" h="1259840">
                <a:moveTo>
                  <a:pt x="9720580" y="0"/>
                </a:moveTo>
                <a:lnTo>
                  <a:pt x="0" y="0"/>
                </a:lnTo>
                <a:lnTo>
                  <a:pt x="0" y="1259839"/>
                </a:lnTo>
                <a:lnTo>
                  <a:pt x="9720580" y="1259839"/>
                </a:lnTo>
                <a:lnTo>
                  <a:pt x="9720580" y="0"/>
                </a:lnTo>
                <a:close/>
              </a:path>
            </a:pathLst>
          </a:custGeom>
          <a:solidFill>
            <a:srgbClr val="E64B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7560309" y="6840219"/>
            <a:ext cx="2519680" cy="539750"/>
          </a:xfrm>
          <a:custGeom>
            <a:avLst/>
            <a:gdLst/>
            <a:ahLst/>
            <a:cxnLst/>
            <a:rect l="l" t="t" r="r" b="b"/>
            <a:pathLst>
              <a:path w="2519679" h="539750">
                <a:moveTo>
                  <a:pt x="2519680" y="0"/>
                </a:moveTo>
                <a:lnTo>
                  <a:pt x="0" y="0"/>
                </a:lnTo>
                <a:lnTo>
                  <a:pt x="0" y="539749"/>
                </a:lnTo>
                <a:lnTo>
                  <a:pt x="2519680" y="539749"/>
                </a:lnTo>
                <a:lnTo>
                  <a:pt x="2519680" y="0"/>
                </a:lnTo>
                <a:close/>
              </a:path>
            </a:pathLst>
          </a:custGeom>
          <a:solidFill>
            <a:srgbClr val="E64B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900430" y="6840219"/>
            <a:ext cx="6479540" cy="539750"/>
          </a:xfrm>
          <a:custGeom>
            <a:avLst/>
            <a:gdLst/>
            <a:ahLst/>
            <a:cxnLst/>
            <a:rect l="l" t="t" r="r" b="b"/>
            <a:pathLst>
              <a:path w="6479540" h="539750">
                <a:moveTo>
                  <a:pt x="6479540" y="0"/>
                </a:moveTo>
                <a:lnTo>
                  <a:pt x="0" y="0"/>
                </a:lnTo>
                <a:lnTo>
                  <a:pt x="0" y="539749"/>
                </a:lnTo>
                <a:lnTo>
                  <a:pt x="6479540" y="539749"/>
                </a:lnTo>
                <a:lnTo>
                  <a:pt x="6479540" y="0"/>
                </a:lnTo>
                <a:close/>
              </a:path>
            </a:pathLst>
          </a:custGeom>
          <a:solidFill>
            <a:srgbClr val="BCC2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180339" y="6840219"/>
            <a:ext cx="539750" cy="539750"/>
          </a:xfrm>
          <a:custGeom>
            <a:avLst/>
            <a:gdLst/>
            <a:ahLst/>
            <a:cxnLst/>
            <a:rect l="l" t="t" r="r" b="b"/>
            <a:pathLst>
              <a:path w="539750" h="539750">
                <a:moveTo>
                  <a:pt x="539750" y="0"/>
                </a:moveTo>
                <a:lnTo>
                  <a:pt x="0" y="0"/>
                </a:lnTo>
                <a:lnTo>
                  <a:pt x="0" y="539749"/>
                </a:lnTo>
                <a:lnTo>
                  <a:pt x="539750" y="539749"/>
                </a:lnTo>
                <a:lnTo>
                  <a:pt x="539750" y="0"/>
                </a:lnTo>
                <a:close/>
              </a:path>
            </a:pathLst>
          </a:custGeom>
          <a:solidFill>
            <a:srgbClr val="F3423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6709" y="826556"/>
            <a:ext cx="9390380" cy="431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6709" y="1997106"/>
            <a:ext cx="9390380" cy="3945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28492" y="7027545"/>
            <a:ext cx="3226815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4190" y="7027545"/>
            <a:ext cx="231927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60336" y="7027545"/>
            <a:ext cx="231927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slide" Target="slide1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slide" Target="slide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ournals.sagepub.com/doi/abs/10.1177/2053951714528481" TargetMode="External"/><Relationship Id="rId3" Type="http://schemas.openxmlformats.org/officeDocument/2006/relationships/notesSlide" Target="../notesSlides/notesSlide3.xml"/><Relationship Id="rId4" Type="http://schemas.openxmlformats.org/officeDocument/2006/relationships/slide" Target="slide3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slide" Target="slide4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slide" Target="slide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itfc@ITforChange.net" TargetMode="External"/><Relationship Id="rId3" Type="http://schemas.openxmlformats.org/officeDocument/2006/relationships/hyperlink" Target="http://www.ItforChange.net/" TargetMode="External"/><Relationship Id="rId4" Type="http://schemas.openxmlformats.org/officeDocument/2006/relationships/notesSlide" Target="../notesSlides/notesSlide6.xml"/><Relationship Id="rId5" Type="http://schemas.openxmlformats.org/officeDocument/2006/relationships/slide" Target="slide6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3200" y="2043048"/>
            <a:ext cx="7746365" cy="8877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3590"/>
              </a:lnSpc>
            </a:pPr>
            <a:r>
              <a:rPr dirty="0" sz="3200" spc="-200" b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r</a:t>
            </a:r>
            <a:r>
              <a:rPr dirty="0" sz="3200" spc="-25" b="1">
                <a:solidFill>
                  <a:srgbClr val="7F0000"/>
                </a:solidFill>
                <a:latin typeface="Arial"/>
                <a:cs typeface="Arial"/>
              </a:rPr>
              <a:t>a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n</a:t>
            </a:r>
            <a:r>
              <a:rPr dirty="0" sz="3200" spc="5" b="1">
                <a:solidFill>
                  <a:srgbClr val="7F0000"/>
                </a:solidFill>
                <a:latin typeface="Arial"/>
                <a:cs typeface="Arial"/>
              </a:rPr>
              <a:t>s</a:t>
            </a:r>
            <a:r>
              <a:rPr dirty="0" sz="3200" spc="-10" b="1">
                <a:solidFill>
                  <a:srgbClr val="7F0000"/>
                </a:solidFill>
                <a:latin typeface="Arial"/>
                <a:cs typeface="Arial"/>
              </a:rPr>
              <a:t>f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o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r</a:t>
            </a:r>
            <a:r>
              <a:rPr dirty="0" sz="3200" spc="-10" b="1">
                <a:solidFill>
                  <a:srgbClr val="7F0000"/>
                </a:solidFill>
                <a:latin typeface="Arial"/>
                <a:cs typeface="Arial"/>
              </a:rPr>
              <a:t>m</a:t>
            </a:r>
            <a:r>
              <a:rPr dirty="0" sz="3200" spc="-15" b="1">
                <a:solidFill>
                  <a:srgbClr val="7F0000"/>
                </a:solidFill>
                <a:latin typeface="Arial"/>
                <a:cs typeface="Arial"/>
              </a:rPr>
              <a:t>i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ng</a:t>
            </a:r>
            <a:r>
              <a:rPr dirty="0" sz="3200" spc="-10" b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3200" spc="-15" b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3200" spc="-30" b="1">
                <a:solidFill>
                  <a:srgbClr val="7F0000"/>
                </a:solidFill>
                <a:latin typeface="Arial"/>
                <a:cs typeface="Arial"/>
              </a:rPr>
              <a:t>h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e </a:t>
            </a:r>
            <a:r>
              <a:rPr dirty="0" sz="3200" spc="5" b="1">
                <a:solidFill>
                  <a:srgbClr val="7F0000"/>
                </a:solidFill>
                <a:latin typeface="Arial"/>
                <a:cs typeface="Arial"/>
              </a:rPr>
              <a:t>D</a:t>
            </a:r>
            <a:r>
              <a:rPr dirty="0" sz="3200" spc="-5" b="1">
                <a:solidFill>
                  <a:srgbClr val="7F0000"/>
                </a:solidFill>
                <a:latin typeface="Arial"/>
                <a:cs typeface="Arial"/>
              </a:rPr>
              <a:t>at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a </a:t>
            </a:r>
            <a:r>
              <a:rPr dirty="0" sz="3200" spc="5" b="1">
                <a:solidFill>
                  <a:srgbClr val="7F0000"/>
                </a:solidFill>
                <a:latin typeface="Arial"/>
                <a:cs typeface="Arial"/>
              </a:rPr>
              <a:t>R</a:t>
            </a:r>
            <a:r>
              <a:rPr dirty="0" sz="3200" spc="-5" b="1">
                <a:solidFill>
                  <a:srgbClr val="7F0000"/>
                </a:solidFill>
                <a:latin typeface="Arial"/>
                <a:cs typeface="Arial"/>
              </a:rPr>
              <a:t>e</a:t>
            </a:r>
            <a:r>
              <a:rPr dirty="0" sz="3200" spc="5" b="1">
                <a:solidFill>
                  <a:srgbClr val="7F0000"/>
                </a:solidFill>
                <a:latin typeface="Arial"/>
                <a:cs typeface="Arial"/>
              </a:rPr>
              <a:t>v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o</a:t>
            </a:r>
            <a:r>
              <a:rPr dirty="0" sz="3200" spc="-15" b="1">
                <a:solidFill>
                  <a:srgbClr val="7F0000"/>
                </a:solidFill>
                <a:latin typeface="Arial"/>
                <a:cs typeface="Arial"/>
              </a:rPr>
              <a:t>l</a:t>
            </a:r>
            <a:r>
              <a:rPr dirty="0" sz="3200" spc="-30" b="1">
                <a:solidFill>
                  <a:srgbClr val="7F0000"/>
                </a:solidFill>
                <a:latin typeface="Arial"/>
                <a:cs typeface="Arial"/>
              </a:rPr>
              <a:t>u</a:t>
            </a:r>
            <a:r>
              <a:rPr dirty="0" sz="3200" spc="-10" b="1">
                <a:solidFill>
                  <a:srgbClr val="7F0000"/>
                </a:solidFill>
                <a:latin typeface="Arial"/>
                <a:cs typeface="Arial"/>
              </a:rPr>
              <a:t>ti</a:t>
            </a:r>
            <a:r>
              <a:rPr dirty="0" sz="3200" spc="-30" b="1">
                <a:solidFill>
                  <a:srgbClr val="7F0000"/>
                </a:solidFill>
                <a:latin typeface="Arial"/>
                <a:cs typeface="Arial"/>
              </a:rPr>
              <a:t>o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n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i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nto</a:t>
            </a:r>
            <a:r>
              <a:rPr dirty="0" sz="3200" spc="-10" b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a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3200" spc="5" b="1">
                <a:solidFill>
                  <a:srgbClr val="7F0000"/>
                </a:solidFill>
                <a:latin typeface="Arial"/>
                <a:cs typeface="Arial"/>
              </a:rPr>
              <a:t>Re</a:t>
            </a:r>
            <a:r>
              <a:rPr dirty="0" sz="3200" spc="-25" b="1">
                <a:solidFill>
                  <a:srgbClr val="7F0000"/>
                </a:solidFill>
                <a:latin typeface="Arial"/>
                <a:cs typeface="Arial"/>
              </a:rPr>
              <a:t>v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o</a:t>
            </a:r>
            <a:r>
              <a:rPr dirty="0" sz="3200" spc="-15" b="1">
                <a:solidFill>
                  <a:srgbClr val="7F0000"/>
                </a:solidFill>
                <a:latin typeface="Arial"/>
                <a:cs typeface="Arial"/>
              </a:rPr>
              <a:t>l</a:t>
            </a:r>
            <a:r>
              <a:rPr dirty="0" sz="3200" spc="-30" b="1">
                <a:solidFill>
                  <a:srgbClr val="7F0000"/>
                </a:solidFill>
                <a:latin typeface="Arial"/>
                <a:cs typeface="Arial"/>
              </a:rPr>
              <a:t>u</a:t>
            </a:r>
            <a:r>
              <a:rPr dirty="0" sz="3200" spc="-10" b="1">
                <a:solidFill>
                  <a:srgbClr val="7F0000"/>
                </a:solidFill>
                <a:latin typeface="Arial"/>
                <a:cs typeface="Arial"/>
              </a:rPr>
              <a:t>ti</a:t>
            </a:r>
            <a:r>
              <a:rPr dirty="0" sz="3200" spc="-30" b="1">
                <a:solidFill>
                  <a:srgbClr val="7F0000"/>
                </a:solidFill>
                <a:latin typeface="Arial"/>
                <a:cs typeface="Arial"/>
              </a:rPr>
              <a:t>o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n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3200" spc="-15" b="1">
                <a:solidFill>
                  <a:srgbClr val="7F0000"/>
                </a:solidFill>
                <a:latin typeface="Arial"/>
                <a:cs typeface="Arial"/>
              </a:rPr>
              <a:t>f</a:t>
            </a:r>
            <a:r>
              <a:rPr dirty="0" sz="3200" spc="-30" b="1">
                <a:solidFill>
                  <a:srgbClr val="7F0000"/>
                </a:solidFill>
                <a:latin typeface="Arial"/>
                <a:cs typeface="Arial"/>
              </a:rPr>
              <a:t>o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r</a:t>
            </a:r>
            <a:r>
              <a:rPr dirty="0" sz="3200" spc="-5" b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3200" spc="-30" b="1">
                <a:solidFill>
                  <a:srgbClr val="7F0000"/>
                </a:solidFill>
                <a:latin typeface="Arial"/>
                <a:cs typeface="Arial"/>
              </a:rPr>
              <a:t>G</a:t>
            </a:r>
            <a:r>
              <a:rPr dirty="0" sz="3200" spc="-15" b="1">
                <a:solidFill>
                  <a:srgbClr val="7F0000"/>
                </a:solidFill>
                <a:latin typeface="Arial"/>
                <a:cs typeface="Arial"/>
              </a:rPr>
              <a:t>e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n</a:t>
            </a:r>
            <a:r>
              <a:rPr dirty="0" sz="3200" spc="-30" b="1">
                <a:solidFill>
                  <a:srgbClr val="7F0000"/>
                </a:solidFill>
                <a:latin typeface="Arial"/>
                <a:cs typeface="Arial"/>
              </a:rPr>
              <a:t>d</a:t>
            </a:r>
            <a:r>
              <a:rPr dirty="0" sz="3200" spc="5" b="1">
                <a:solidFill>
                  <a:srgbClr val="7F0000"/>
                </a:solidFill>
                <a:latin typeface="Arial"/>
                <a:cs typeface="Arial"/>
              </a:rPr>
              <a:t>e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r</a:t>
            </a:r>
            <a:r>
              <a:rPr dirty="0" sz="3200" spc="-5" b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3200" spc="-25" b="1">
                <a:solidFill>
                  <a:srgbClr val="7F0000"/>
                </a:solidFill>
                <a:latin typeface="Arial"/>
                <a:cs typeface="Arial"/>
              </a:rPr>
              <a:t>E</a:t>
            </a:r>
            <a:r>
              <a:rPr dirty="0" sz="3200" spc="-30" b="1">
                <a:solidFill>
                  <a:srgbClr val="7F0000"/>
                </a:solidFill>
                <a:latin typeface="Arial"/>
                <a:cs typeface="Arial"/>
              </a:rPr>
              <a:t>q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u</a:t>
            </a:r>
            <a:r>
              <a:rPr dirty="0" sz="3200" spc="5" b="1">
                <a:solidFill>
                  <a:srgbClr val="7F0000"/>
                </a:solidFill>
                <a:latin typeface="Arial"/>
                <a:cs typeface="Arial"/>
              </a:rPr>
              <a:t>a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l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ity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3200" y="3410837"/>
            <a:ext cx="5916930" cy="2590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200" spc="-25" b="1">
                <a:solidFill>
                  <a:srgbClr val="7F0000"/>
                </a:solidFill>
                <a:latin typeface="Arial"/>
                <a:cs typeface="Arial"/>
              </a:rPr>
              <a:t>S</a:t>
            </a:r>
            <a:r>
              <a:rPr dirty="0" sz="3200" spc="-30" b="1">
                <a:solidFill>
                  <a:srgbClr val="7F0000"/>
                </a:solidFill>
                <a:latin typeface="Arial"/>
                <a:cs typeface="Arial"/>
              </a:rPr>
              <a:t>o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me</a:t>
            </a:r>
            <a:r>
              <a:rPr dirty="0" sz="3200" spc="-5" b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r</a:t>
            </a:r>
            <a:r>
              <a:rPr dirty="0" sz="3200" spc="5" b="1">
                <a:solidFill>
                  <a:srgbClr val="7F0000"/>
                </a:solidFill>
                <a:latin typeface="Arial"/>
                <a:cs typeface="Arial"/>
              </a:rPr>
              <a:t>e</a:t>
            </a:r>
            <a:r>
              <a:rPr dirty="0" sz="3200" spc="-15" b="1">
                <a:solidFill>
                  <a:srgbClr val="7F0000"/>
                </a:solidFill>
                <a:latin typeface="Arial"/>
                <a:cs typeface="Arial"/>
              </a:rPr>
              <a:t>f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l</a:t>
            </a:r>
            <a:r>
              <a:rPr dirty="0" sz="3200" spc="5" b="1">
                <a:solidFill>
                  <a:srgbClr val="7F0000"/>
                </a:solidFill>
                <a:latin typeface="Arial"/>
                <a:cs typeface="Arial"/>
              </a:rPr>
              <a:t>ec</a:t>
            </a:r>
            <a:r>
              <a:rPr dirty="0" sz="3200" spc="-10" b="1">
                <a:solidFill>
                  <a:srgbClr val="7F0000"/>
                </a:solidFill>
                <a:latin typeface="Arial"/>
                <a:cs typeface="Arial"/>
              </a:rPr>
              <a:t>ti</a:t>
            </a:r>
            <a:r>
              <a:rPr dirty="0" sz="3200" spc="-30" b="1">
                <a:solidFill>
                  <a:srgbClr val="7F0000"/>
                </a:solidFill>
                <a:latin typeface="Arial"/>
                <a:cs typeface="Arial"/>
              </a:rPr>
              <a:t>o</a:t>
            </a:r>
            <a:r>
              <a:rPr dirty="0" sz="3200" spc="-20" b="1">
                <a:solidFill>
                  <a:srgbClr val="7F0000"/>
                </a:solidFill>
                <a:latin typeface="Arial"/>
                <a:cs typeface="Arial"/>
              </a:rPr>
              <a:t>n</a:t>
            </a:r>
            <a:r>
              <a:rPr dirty="0" sz="3200" b="1">
                <a:solidFill>
                  <a:srgbClr val="7F0000"/>
                </a:solidFill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3"/>
              </a:spcBef>
            </a:pPr>
            <a:endParaRPr sz="3150">
              <a:latin typeface="Times New Roman"/>
              <a:cs typeface="Times New Roman"/>
            </a:endParaRPr>
          </a:p>
          <a:p>
            <a:pPr marL="12700" marR="5080">
              <a:lnSpc>
                <a:spcPts val="2680"/>
              </a:lnSpc>
            </a:pPr>
            <a:r>
              <a:rPr dirty="0" sz="2400" spc="-15" b="1">
                <a:latin typeface="Arial"/>
                <a:cs typeface="Arial"/>
              </a:rPr>
              <a:t>In</a:t>
            </a:r>
            <a:r>
              <a:rPr dirty="0" sz="2400" spc="-25" b="1">
                <a:latin typeface="Arial"/>
                <a:cs typeface="Arial"/>
              </a:rPr>
              <a:t>pu</a:t>
            </a:r>
            <a:r>
              <a:rPr dirty="0" sz="2400" b="1">
                <a:latin typeface="Arial"/>
                <a:cs typeface="Arial"/>
              </a:rPr>
              <a:t>t</a:t>
            </a:r>
            <a:r>
              <a:rPr dirty="0" sz="2400" spc="5" b="1">
                <a:latin typeface="Arial"/>
                <a:cs typeface="Arial"/>
              </a:rPr>
              <a:t> f</a:t>
            </a:r>
            <a:r>
              <a:rPr dirty="0" sz="2400" spc="-25" b="1">
                <a:latin typeface="Arial"/>
                <a:cs typeface="Arial"/>
              </a:rPr>
              <a:t>o</a:t>
            </a:r>
            <a:r>
              <a:rPr dirty="0" sz="2400" b="1">
                <a:latin typeface="Arial"/>
                <a:cs typeface="Arial"/>
              </a:rPr>
              <a:t>r </a:t>
            </a:r>
            <a:r>
              <a:rPr dirty="0" sz="2400" spc="-10" b="1">
                <a:latin typeface="Arial"/>
                <a:cs typeface="Arial"/>
              </a:rPr>
              <a:t>i</a:t>
            </a:r>
            <a:r>
              <a:rPr dirty="0" sz="2400" spc="-25" b="1">
                <a:latin typeface="Arial"/>
                <a:cs typeface="Arial"/>
              </a:rPr>
              <a:t>n</a:t>
            </a:r>
            <a:r>
              <a:rPr dirty="0" sz="2400" spc="5" b="1">
                <a:latin typeface="Arial"/>
                <a:cs typeface="Arial"/>
              </a:rPr>
              <a:t>t</a:t>
            </a:r>
            <a:r>
              <a:rPr dirty="0" sz="2400" spc="-10" b="1">
                <a:latin typeface="Arial"/>
                <a:cs typeface="Arial"/>
              </a:rPr>
              <a:t>e</a:t>
            </a:r>
            <a:r>
              <a:rPr dirty="0" sz="2400" b="1">
                <a:latin typeface="Arial"/>
                <a:cs typeface="Arial"/>
              </a:rPr>
              <a:t>r</a:t>
            </a:r>
            <a:r>
              <a:rPr dirty="0" sz="2400" spc="-10" b="1">
                <a:latin typeface="Arial"/>
                <a:cs typeface="Arial"/>
              </a:rPr>
              <a:t>ac</a:t>
            </a:r>
            <a:r>
              <a:rPr dirty="0" sz="2400" spc="-10" b="1">
                <a:latin typeface="Arial"/>
                <a:cs typeface="Arial"/>
              </a:rPr>
              <a:t>ti</a:t>
            </a:r>
            <a:r>
              <a:rPr dirty="0" sz="2400" b="1">
                <a:latin typeface="Arial"/>
                <a:cs typeface="Arial"/>
              </a:rPr>
              <a:t>ve</a:t>
            </a:r>
            <a:r>
              <a:rPr dirty="0" sz="2400" spc="-10" b="1">
                <a:latin typeface="Arial"/>
                <a:cs typeface="Arial"/>
              </a:rPr>
              <a:t> ex</a:t>
            </a:r>
            <a:r>
              <a:rPr dirty="0" sz="2400" spc="-15" b="1">
                <a:latin typeface="Arial"/>
                <a:cs typeface="Arial"/>
              </a:rPr>
              <a:t>p</a:t>
            </a:r>
            <a:r>
              <a:rPr dirty="0" sz="2400" spc="-10" b="1">
                <a:latin typeface="Arial"/>
                <a:cs typeface="Arial"/>
              </a:rPr>
              <a:t>e</a:t>
            </a:r>
            <a:r>
              <a:rPr dirty="0" sz="2400" b="1">
                <a:latin typeface="Arial"/>
                <a:cs typeface="Arial"/>
              </a:rPr>
              <a:t>rt </a:t>
            </a:r>
            <a:r>
              <a:rPr dirty="0" sz="2400" spc="-15" b="1">
                <a:latin typeface="Arial"/>
                <a:cs typeface="Arial"/>
              </a:rPr>
              <a:t>p</a:t>
            </a:r>
            <a:r>
              <a:rPr dirty="0" sz="2400" spc="-10" b="1">
                <a:latin typeface="Arial"/>
                <a:cs typeface="Arial"/>
              </a:rPr>
              <a:t>a</a:t>
            </a:r>
            <a:r>
              <a:rPr dirty="0" sz="2400" spc="-25" b="1">
                <a:latin typeface="Arial"/>
                <a:cs typeface="Arial"/>
              </a:rPr>
              <a:t>n</a:t>
            </a:r>
            <a:r>
              <a:rPr dirty="0" sz="2400" spc="-10" b="1">
                <a:latin typeface="Arial"/>
                <a:cs typeface="Arial"/>
              </a:rPr>
              <a:t>e</a:t>
            </a:r>
            <a:r>
              <a:rPr dirty="0" sz="2400" spc="-10" b="1">
                <a:latin typeface="Arial"/>
                <a:cs typeface="Arial"/>
              </a:rPr>
              <a:t>l</a:t>
            </a:r>
            <a:r>
              <a:rPr dirty="0" sz="2400" spc="10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o</a:t>
            </a:r>
            <a:r>
              <a:rPr dirty="0" sz="2400" spc="-15" b="1">
                <a:latin typeface="Arial"/>
                <a:cs typeface="Arial"/>
              </a:rPr>
              <a:t>n</a:t>
            </a:r>
            <a:r>
              <a:rPr dirty="0" sz="2400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d</a:t>
            </a:r>
            <a:r>
              <a:rPr dirty="0" sz="2400" spc="-10" b="1">
                <a:latin typeface="Arial"/>
                <a:cs typeface="Arial"/>
              </a:rPr>
              <a:t>a</a:t>
            </a:r>
            <a:r>
              <a:rPr dirty="0" sz="2400" spc="5" b="1">
                <a:latin typeface="Arial"/>
                <a:cs typeface="Arial"/>
              </a:rPr>
              <a:t>t</a:t>
            </a:r>
            <a:r>
              <a:rPr dirty="0" sz="2400" b="1">
                <a:latin typeface="Arial"/>
                <a:cs typeface="Arial"/>
              </a:rPr>
              <a:t>a</a:t>
            </a:r>
            <a:r>
              <a:rPr dirty="0" sz="2400" b="1">
                <a:latin typeface="Arial"/>
                <a:cs typeface="Arial"/>
              </a:rPr>
              <a:t> </a:t>
            </a:r>
            <a:r>
              <a:rPr dirty="0" sz="2400" spc="-5" b="1">
                <a:latin typeface="Arial"/>
                <a:cs typeface="Arial"/>
              </a:rPr>
              <a:t>C</a:t>
            </a:r>
            <a:r>
              <a:rPr dirty="0" sz="2400" spc="-25" b="1">
                <a:latin typeface="Arial"/>
                <a:cs typeface="Arial"/>
              </a:rPr>
              <a:t>S</a:t>
            </a:r>
            <a:r>
              <a:rPr dirty="0" sz="2400" spc="-25" b="1">
                <a:latin typeface="Arial"/>
                <a:cs typeface="Arial"/>
              </a:rPr>
              <a:t>W</a:t>
            </a:r>
            <a:r>
              <a:rPr dirty="0" sz="2400" spc="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6</a:t>
            </a:r>
            <a:r>
              <a:rPr dirty="0" sz="2400" b="1">
                <a:latin typeface="Arial"/>
                <a:cs typeface="Arial"/>
              </a:rPr>
              <a:t>2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515"/>
              </a:lnSpc>
            </a:pPr>
            <a:r>
              <a:rPr dirty="0" sz="2400" spc="-5" b="1">
                <a:latin typeface="Arial"/>
                <a:cs typeface="Arial"/>
              </a:rPr>
              <a:t>N</a:t>
            </a:r>
            <a:r>
              <a:rPr dirty="0" sz="2400" spc="-10" b="1">
                <a:latin typeface="Arial"/>
                <a:cs typeface="Arial"/>
              </a:rPr>
              <a:t>a</a:t>
            </a:r>
            <a:r>
              <a:rPr dirty="0" sz="2400" spc="-25" b="1">
                <a:latin typeface="Arial"/>
                <a:cs typeface="Arial"/>
              </a:rPr>
              <a:t>n</a:t>
            </a:r>
            <a:r>
              <a:rPr dirty="0" sz="2400" spc="-15" b="1">
                <a:latin typeface="Arial"/>
                <a:cs typeface="Arial"/>
              </a:rPr>
              <a:t>di</a:t>
            </a:r>
            <a:r>
              <a:rPr dirty="0" sz="2400" spc="-25" b="1">
                <a:latin typeface="Arial"/>
                <a:cs typeface="Arial"/>
              </a:rPr>
              <a:t>n</a:t>
            </a:r>
            <a:r>
              <a:rPr dirty="0" sz="2400" spc="-10" b="1">
                <a:latin typeface="Arial"/>
                <a:cs typeface="Arial"/>
              </a:rPr>
              <a:t>i</a:t>
            </a:r>
            <a:r>
              <a:rPr dirty="0" sz="2400" spc="10" b="1">
                <a:latin typeface="Arial"/>
                <a:cs typeface="Arial"/>
              </a:rPr>
              <a:t> </a:t>
            </a:r>
            <a:r>
              <a:rPr dirty="0" sz="2400" spc="-5" b="1">
                <a:latin typeface="Arial"/>
                <a:cs typeface="Arial"/>
              </a:rPr>
              <a:t>C</a:t>
            </a:r>
            <a:r>
              <a:rPr dirty="0" sz="2400" spc="-25" b="1">
                <a:latin typeface="Arial"/>
                <a:cs typeface="Arial"/>
              </a:rPr>
              <a:t>h</a:t>
            </a:r>
            <a:r>
              <a:rPr dirty="0" sz="2400" spc="-10" b="1">
                <a:latin typeface="Arial"/>
                <a:cs typeface="Arial"/>
              </a:rPr>
              <a:t>a</a:t>
            </a:r>
            <a:r>
              <a:rPr dirty="0" sz="2400" b="1">
                <a:latin typeface="Arial"/>
                <a:cs typeface="Arial"/>
              </a:rPr>
              <a:t>m</a:t>
            </a:r>
            <a:r>
              <a:rPr dirty="0" sz="2400" spc="-10" b="1">
                <a:latin typeface="Arial"/>
                <a:cs typeface="Arial"/>
              </a:rPr>
              <a:t>i</a:t>
            </a:r>
            <a:endParaRPr sz="2400">
              <a:latin typeface="Arial"/>
              <a:cs typeface="Arial"/>
            </a:endParaRPr>
          </a:p>
          <a:p>
            <a:pPr marL="12700" marR="3814445">
              <a:lnSpc>
                <a:spcPts val="2680"/>
              </a:lnSpc>
              <a:spcBef>
                <a:spcPts val="155"/>
              </a:spcBef>
            </a:pPr>
            <a:r>
              <a:rPr dirty="0" sz="2400" spc="-15" b="1">
                <a:latin typeface="Arial"/>
                <a:cs typeface="Arial"/>
              </a:rPr>
              <a:t>IT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spc="-15" b="1">
                <a:latin typeface="Arial"/>
                <a:cs typeface="Arial"/>
              </a:rPr>
              <a:t>fo</a:t>
            </a:r>
            <a:r>
              <a:rPr dirty="0" sz="2400" spc="-15" b="1">
                <a:latin typeface="Arial"/>
                <a:cs typeface="Arial"/>
              </a:rPr>
              <a:t>r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spc="-5" b="1">
                <a:latin typeface="Arial"/>
                <a:cs typeface="Arial"/>
              </a:rPr>
              <a:t>C</a:t>
            </a:r>
            <a:r>
              <a:rPr dirty="0" sz="2400" spc="-15" b="1">
                <a:latin typeface="Arial"/>
                <a:cs typeface="Arial"/>
              </a:rPr>
              <a:t>h</a:t>
            </a:r>
            <a:r>
              <a:rPr dirty="0" sz="2400" spc="-10" b="1">
                <a:latin typeface="Arial"/>
                <a:cs typeface="Arial"/>
              </a:rPr>
              <a:t>a</a:t>
            </a:r>
            <a:r>
              <a:rPr dirty="0" sz="2400" spc="-25" b="1">
                <a:latin typeface="Arial"/>
                <a:cs typeface="Arial"/>
              </a:rPr>
              <a:t>n</a:t>
            </a:r>
            <a:r>
              <a:rPr dirty="0" sz="2400" spc="-15" b="1">
                <a:latin typeface="Arial"/>
                <a:cs typeface="Arial"/>
              </a:rPr>
              <a:t>g</a:t>
            </a:r>
            <a:r>
              <a:rPr dirty="0" sz="2400" b="1">
                <a:latin typeface="Arial"/>
                <a:cs typeface="Arial"/>
              </a:rPr>
              <a:t>e</a:t>
            </a:r>
            <a:r>
              <a:rPr dirty="0" sz="2400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1</a:t>
            </a:r>
            <a:r>
              <a:rPr dirty="0" sz="2400" b="1">
                <a:latin typeface="Arial"/>
                <a:cs typeface="Arial"/>
              </a:rPr>
              <a:t>6 M</a:t>
            </a:r>
            <a:r>
              <a:rPr dirty="0" sz="2400" spc="-10" b="1">
                <a:latin typeface="Arial"/>
                <a:cs typeface="Arial"/>
              </a:rPr>
              <a:t>a</a:t>
            </a:r>
            <a:r>
              <a:rPr dirty="0" sz="2400" b="1">
                <a:latin typeface="Arial"/>
                <a:cs typeface="Arial"/>
              </a:rPr>
              <a:t>r</a:t>
            </a:r>
            <a:r>
              <a:rPr dirty="0" sz="2400" spc="-10" b="1">
                <a:latin typeface="Arial"/>
                <a:cs typeface="Arial"/>
              </a:rPr>
              <a:t>c</a:t>
            </a:r>
            <a:r>
              <a:rPr dirty="0" sz="2400" spc="-15" b="1">
                <a:latin typeface="Arial"/>
                <a:cs typeface="Arial"/>
              </a:rPr>
              <a:t>h</a:t>
            </a:r>
            <a:r>
              <a:rPr dirty="0" sz="2400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201</a:t>
            </a:r>
            <a:r>
              <a:rPr dirty="0" sz="2400" b="1">
                <a:latin typeface="Arial"/>
                <a:cs typeface="Arial"/>
              </a:rPr>
              <a:t>8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T</a:t>
            </a:r>
            <a:r>
              <a:rPr dirty="0" spc="-25"/>
              <a:t>h</a:t>
            </a:r>
            <a:r>
              <a:rPr dirty="0" spc="40"/>
              <a:t>e</a:t>
            </a:r>
            <a:r>
              <a:rPr dirty="0" spc="20"/>
              <a:t> </a:t>
            </a:r>
            <a:r>
              <a:rPr dirty="0" spc="-190"/>
              <a:t>w</a:t>
            </a:r>
            <a:r>
              <a:rPr dirty="0" spc="-20"/>
              <a:t>orl</a:t>
            </a:r>
            <a:r>
              <a:rPr dirty="0" spc="40"/>
              <a:t>d</a:t>
            </a:r>
            <a:r>
              <a:rPr dirty="0" spc="20"/>
              <a:t> </a:t>
            </a:r>
            <a:r>
              <a:rPr dirty="0" spc="-180"/>
              <a:t>w</a:t>
            </a:r>
            <a:r>
              <a:rPr dirty="0" spc="40"/>
              <a:t>e</a:t>
            </a:r>
            <a:r>
              <a:rPr dirty="0" spc="15"/>
              <a:t> </a:t>
            </a:r>
            <a:r>
              <a:rPr dirty="0" spc="-180"/>
              <a:t>w</a:t>
            </a:r>
            <a:r>
              <a:rPr dirty="0" spc="-5"/>
              <a:t>a</a:t>
            </a:r>
            <a:r>
              <a:rPr dirty="0"/>
              <a:t>n</a:t>
            </a:r>
            <a:r>
              <a:rPr dirty="0" spc="25"/>
              <a:t>t:</a:t>
            </a:r>
            <a:r>
              <a:rPr dirty="0" spc="25"/>
              <a:t> </a:t>
            </a:r>
            <a:r>
              <a:rPr dirty="0" spc="-25"/>
              <a:t>A</a:t>
            </a:r>
            <a:r>
              <a:rPr dirty="0" spc="20"/>
              <a:t> </a:t>
            </a:r>
            <a:r>
              <a:rPr dirty="0" spc="-190"/>
              <a:t>w</a:t>
            </a:r>
            <a:r>
              <a:rPr dirty="0" spc="-10"/>
              <a:t>o</a:t>
            </a:r>
            <a:r>
              <a:rPr dirty="0" spc="-15"/>
              <a:t>r</a:t>
            </a:r>
            <a:r>
              <a:rPr dirty="0"/>
              <a:t>l</a:t>
            </a:r>
            <a:r>
              <a:rPr dirty="0" spc="40"/>
              <a:t>d</a:t>
            </a:r>
            <a:r>
              <a:rPr dirty="0" spc="20"/>
              <a:t> </a:t>
            </a:r>
            <a:r>
              <a:rPr dirty="0" spc="60"/>
              <a:t>t</a:t>
            </a:r>
            <a:r>
              <a:rPr dirty="0" spc="-25"/>
              <a:t>h</a:t>
            </a:r>
            <a:r>
              <a:rPr dirty="0" spc="30"/>
              <a:t>a</a:t>
            </a:r>
            <a:r>
              <a:rPr dirty="0" spc="25"/>
              <a:t>t</a:t>
            </a:r>
            <a:r>
              <a:rPr dirty="0" spc="20"/>
              <a:t> </a:t>
            </a:r>
            <a:r>
              <a:rPr dirty="0" spc="-10"/>
              <a:t>c</a:t>
            </a:r>
            <a:r>
              <a:rPr dirty="0" spc="-25"/>
              <a:t>oun</a:t>
            </a:r>
            <a:r>
              <a:rPr dirty="0" spc="60"/>
              <a:t>t</a:t>
            </a:r>
            <a:r>
              <a:rPr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709" y="2078332"/>
            <a:ext cx="134620" cy="1625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220">
                <a:latin typeface="Calibri"/>
                <a:cs typeface="Calibri"/>
              </a:rPr>
              <a:t>●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880" y="1997106"/>
            <a:ext cx="8806815" cy="35102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2700"/>
              </a:lnSpc>
            </a:pPr>
            <a:r>
              <a:rPr dirty="0" sz="2400" spc="-10">
                <a:latin typeface="Arial"/>
                <a:cs typeface="Arial"/>
              </a:rPr>
              <a:t>hug</a:t>
            </a:r>
            <a:r>
              <a:rPr dirty="0" sz="2400">
                <a:latin typeface="Arial"/>
                <a:cs typeface="Arial"/>
              </a:rPr>
              <a:t>e </a:t>
            </a:r>
            <a:r>
              <a:rPr dirty="0" sz="2400" spc="-10">
                <a:latin typeface="Arial"/>
                <a:cs typeface="Arial"/>
              </a:rPr>
              <a:t>gende</a:t>
            </a:r>
            <a:r>
              <a:rPr dirty="0" sz="2400">
                <a:latin typeface="Arial"/>
                <a:cs typeface="Arial"/>
              </a:rPr>
              <a:t>r</a:t>
            </a:r>
            <a:r>
              <a:rPr dirty="0" sz="2400" spc="5">
                <a:latin typeface="Arial"/>
                <a:cs typeface="Arial"/>
              </a:rPr>
              <a:t> r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 spc="-5">
                <a:latin typeface="Arial"/>
                <a:cs typeface="Arial"/>
              </a:rPr>
              <a:t>l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d </a:t>
            </a:r>
            <a:r>
              <a:rPr dirty="0" sz="2400" spc="-10">
                <a:latin typeface="Arial"/>
                <a:cs typeface="Arial"/>
              </a:rPr>
              <a:t>da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g</a:t>
            </a:r>
            <a:r>
              <a:rPr dirty="0" sz="2400" spc="-10">
                <a:latin typeface="Arial"/>
                <a:cs typeface="Arial"/>
              </a:rPr>
              <a:t>ap</a:t>
            </a:r>
            <a:r>
              <a:rPr dirty="0" sz="2400">
                <a:latin typeface="Arial"/>
                <a:cs typeface="Arial"/>
              </a:rPr>
              <a:t>s 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n cr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c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l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do</a:t>
            </a:r>
            <a:r>
              <a:rPr dirty="0" sz="2400" spc="5">
                <a:latin typeface="Arial"/>
                <a:cs typeface="Arial"/>
              </a:rPr>
              <a:t>m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>
                <a:latin typeface="Arial"/>
                <a:cs typeface="Arial"/>
              </a:rPr>
              <a:t>s s</a:t>
            </a:r>
            <a:r>
              <a:rPr dirty="0" sz="2400" spc="-10">
                <a:latin typeface="Arial"/>
                <a:cs typeface="Arial"/>
              </a:rPr>
              <a:t>u</a:t>
            </a:r>
            <a:r>
              <a:rPr dirty="0" sz="2400">
                <a:latin typeface="Arial"/>
                <a:cs typeface="Arial"/>
              </a:rPr>
              <a:t>ch 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s </a:t>
            </a:r>
            <a:r>
              <a:rPr dirty="0" sz="2400" spc="-10">
                <a:latin typeface="Arial"/>
                <a:cs typeface="Arial"/>
              </a:rPr>
              <a:t>h</a:t>
            </a:r>
            <a:r>
              <a:rPr dirty="0" sz="240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5">
                <a:latin typeface="Arial"/>
                <a:cs typeface="Arial"/>
              </a:rPr>
              <a:t>l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h</a:t>
            </a:r>
            <a:r>
              <a:rPr dirty="0" sz="2400" spc="-10">
                <a:latin typeface="Arial"/>
                <a:cs typeface="Arial"/>
              </a:rPr>
              <a:t>,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edu</a:t>
            </a:r>
            <a:r>
              <a:rPr dirty="0" sz="2400">
                <a:latin typeface="Arial"/>
                <a:cs typeface="Arial"/>
              </a:rPr>
              <a:t>c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>
                <a:latin typeface="Arial"/>
                <a:cs typeface="Arial"/>
              </a:rPr>
              <a:t>n</a:t>
            </a:r>
            <a:r>
              <a:rPr dirty="0" sz="2400" spc="-10">
                <a:latin typeface="Arial"/>
                <a:cs typeface="Arial"/>
              </a:rPr>
              <a:t>,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</a:t>
            </a:r>
            <a:r>
              <a:rPr dirty="0" sz="2400">
                <a:latin typeface="Arial"/>
                <a:cs typeface="Arial"/>
              </a:rPr>
              <a:t>o</a:t>
            </a:r>
            <a:r>
              <a:rPr dirty="0" sz="2400" spc="-15">
                <a:latin typeface="Arial"/>
                <a:cs typeface="Arial"/>
              </a:rPr>
              <a:t>l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c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l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rt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c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pa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10">
                <a:latin typeface="Arial"/>
                <a:cs typeface="Arial"/>
              </a:rPr>
              <a:t> an</a:t>
            </a:r>
            <a:r>
              <a:rPr dirty="0" sz="2400">
                <a:latin typeface="Arial"/>
                <a:cs typeface="Arial"/>
              </a:rPr>
              <a:t>d </a:t>
            </a:r>
            <a:r>
              <a:rPr dirty="0" sz="2400" spc="-10">
                <a:latin typeface="Arial"/>
                <a:cs typeface="Arial"/>
              </a:rPr>
              <a:t>hu</a:t>
            </a:r>
            <a:r>
              <a:rPr dirty="0" sz="2400">
                <a:latin typeface="Arial"/>
                <a:cs typeface="Arial"/>
              </a:rPr>
              <a:t>man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cur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y</a:t>
            </a:r>
            <a:endParaRPr sz="2400">
              <a:latin typeface="Arial"/>
              <a:cs typeface="Arial"/>
            </a:endParaRPr>
          </a:p>
          <a:p>
            <a:pPr marL="12700" marR="871855">
              <a:lnSpc>
                <a:spcPts val="2700"/>
              </a:lnSpc>
              <a:spcBef>
                <a:spcPts val="1150"/>
              </a:spcBef>
            </a:pPr>
            <a:r>
              <a:rPr dirty="0" sz="2400">
                <a:latin typeface="Arial"/>
                <a:cs typeface="Arial"/>
              </a:rPr>
              <a:t>m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 spc="-10">
                <a:latin typeface="Arial"/>
                <a:cs typeface="Arial"/>
              </a:rPr>
              <a:t>st</a:t>
            </a:r>
            <a:r>
              <a:rPr dirty="0" sz="2400">
                <a:latin typeface="Arial"/>
                <a:cs typeface="Arial"/>
              </a:rPr>
              <a:t> g</a:t>
            </a:r>
            <a:r>
              <a:rPr dirty="0" sz="2400" spc="-10">
                <a:latin typeface="Arial"/>
                <a:cs typeface="Arial"/>
              </a:rPr>
              <a:t>end</a:t>
            </a:r>
            <a:r>
              <a:rPr dirty="0" sz="2400">
                <a:latin typeface="Arial"/>
                <a:cs typeface="Arial"/>
              </a:rPr>
              <a:t>er 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nd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c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ors c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n</a:t>
            </a:r>
            <a:r>
              <a:rPr dirty="0" sz="2400" spc="-10">
                <a:latin typeface="Arial"/>
                <a:cs typeface="Arial"/>
              </a:rPr>
              <a:t>no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 be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ck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</a:t>
            </a:r>
            <a:r>
              <a:rPr dirty="0" sz="2400" spc="-10">
                <a:latin typeface="Arial"/>
                <a:cs typeface="Arial"/>
              </a:rPr>
              <a:t>u</a:t>
            </a:r>
            <a:r>
              <a:rPr dirty="0" sz="240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o</a:t>
            </a:r>
            <a:r>
              <a:rPr dirty="0" sz="2400" spc="6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ss</a:t>
            </a:r>
            <a:r>
              <a:rPr dirty="0" sz="2400" spc="-10">
                <a:latin typeface="Arial"/>
                <a:cs typeface="Arial"/>
              </a:rPr>
              <a:t>ue</a:t>
            </a:r>
            <a:r>
              <a:rPr dirty="0" sz="2400">
                <a:latin typeface="Arial"/>
                <a:cs typeface="Arial"/>
              </a:rPr>
              <a:t>s o</a:t>
            </a:r>
            <a:r>
              <a:rPr dirty="0" sz="2400" spc="-10">
                <a:latin typeface="Arial"/>
                <a:cs typeface="Arial"/>
              </a:rPr>
              <a:t>f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“c</a:t>
            </a:r>
            <a:r>
              <a:rPr dirty="0" sz="2400" spc="-10" i="1">
                <a:latin typeface="Arial"/>
                <a:cs typeface="Arial"/>
              </a:rPr>
              <a:t>on</a:t>
            </a:r>
            <a:r>
              <a:rPr dirty="0" sz="2400" i="1">
                <a:latin typeface="Arial"/>
                <a:cs typeface="Arial"/>
              </a:rPr>
              <a:t>ce</a:t>
            </a:r>
            <a:r>
              <a:rPr dirty="0" sz="2400" spc="-10" i="1">
                <a:latin typeface="Arial"/>
                <a:cs typeface="Arial"/>
              </a:rPr>
              <a:t>p</a:t>
            </a:r>
            <a:r>
              <a:rPr dirty="0" sz="2400" spc="-10" i="1">
                <a:latin typeface="Arial"/>
                <a:cs typeface="Arial"/>
              </a:rPr>
              <a:t>t</a:t>
            </a:r>
            <a:r>
              <a:rPr dirty="0" sz="2400" spc="-10" i="1">
                <a:latin typeface="Arial"/>
                <a:cs typeface="Arial"/>
              </a:rPr>
              <a:t>ua</a:t>
            </a:r>
            <a:r>
              <a:rPr dirty="0" sz="2400" i="1">
                <a:latin typeface="Arial"/>
                <a:cs typeface="Arial"/>
              </a:rPr>
              <a:t>l</a:t>
            </a:r>
            <a:r>
              <a:rPr dirty="0" sz="2400" spc="-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c</a:t>
            </a:r>
            <a:r>
              <a:rPr dirty="0" sz="2400" spc="-5" i="1">
                <a:latin typeface="Arial"/>
                <a:cs typeface="Arial"/>
              </a:rPr>
              <a:t>l</a:t>
            </a:r>
            <a:r>
              <a:rPr dirty="0" sz="2400" spc="-10" i="1">
                <a:latin typeface="Arial"/>
                <a:cs typeface="Arial"/>
              </a:rPr>
              <a:t>a</a:t>
            </a:r>
            <a:r>
              <a:rPr dirty="0" sz="2400" spc="5" i="1">
                <a:latin typeface="Arial"/>
                <a:cs typeface="Arial"/>
              </a:rPr>
              <a:t>r</a:t>
            </a:r>
            <a:r>
              <a:rPr dirty="0" sz="2400" spc="-5" i="1">
                <a:latin typeface="Arial"/>
                <a:cs typeface="Arial"/>
              </a:rPr>
              <a:t>i</a:t>
            </a:r>
            <a:r>
              <a:rPr dirty="0" sz="2400" spc="-10" i="1">
                <a:latin typeface="Arial"/>
                <a:cs typeface="Arial"/>
              </a:rPr>
              <a:t>t</a:t>
            </a:r>
            <a:r>
              <a:rPr dirty="0" sz="2400" spc="-180" i="1">
                <a:latin typeface="Arial"/>
                <a:cs typeface="Arial"/>
              </a:rPr>
              <a:t>y</a:t>
            </a:r>
            <a:r>
              <a:rPr dirty="0" sz="2400" spc="-10" i="1">
                <a:latin typeface="Arial"/>
                <a:cs typeface="Arial"/>
              </a:rPr>
              <a:t>,</a:t>
            </a:r>
            <a:r>
              <a:rPr dirty="0" sz="2400" i="1">
                <a:latin typeface="Arial"/>
                <a:cs typeface="Arial"/>
              </a:rPr>
              <a:t> c</a:t>
            </a:r>
            <a:r>
              <a:rPr dirty="0" sz="2400" spc="-10" i="1">
                <a:latin typeface="Arial"/>
                <a:cs typeface="Arial"/>
              </a:rPr>
              <a:t>o</a:t>
            </a:r>
            <a:r>
              <a:rPr dirty="0" sz="2400" i="1">
                <a:latin typeface="Arial"/>
                <a:cs typeface="Arial"/>
              </a:rPr>
              <a:t>ver</a:t>
            </a:r>
            <a:r>
              <a:rPr dirty="0" sz="2400" spc="-10" i="1">
                <a:latin typeface="Arial"/>
                <a:cs typeface="Arial"/>
              </a:rPr>
              <a:t>age</a:t>
            </a:r>
            <a:r>
              <a:rPr dirty="0" sz="2400" spc="-10" i="1">
                <a:latin typeface="Arial"/>
                <a:cs typeface="Arial"/>
              </a:rPr>
              <a:t>,</a:t>
            </a:r>
            <a:r>
              <a:rPr dirty="0" sz="2400" spc="1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re</a:t>
            </a:r>
            <a:r>
              <a:rPr dirty="0" sz="2400" spc="-10" i="1">
                <a:latin typeface="Arial"/>
                <a:cs typeface="Arial"/>
              </a:rPr>
              <a:t>gu</a:t>
            </a:r>
            <a:r>
              <a:rPr dirty="0" sz="2400" spc="-5" i="1">
                <a:latin typeface="Arial"/>
                <a:cs typeface="Arial"/>
              </a:rPr>
              <a:t>l</a:t>
            </a:r>
            <a:r>
              <a:rPr dirty="0" sz="2400" spc="-10" i="1">
                <a:latin typeface="Arial"/>
                <a:cs typeface="Arial"/>
              </a:rPr>
              <a:t>a</a:t>
            </a:r>
            <a:r>
              <a:rPr dirty="0" sz="2400" i="1">
                <a:latin typeface="Arial"/>
                <a:cs typeface="Arial"/>
              </a:rPr>
              <a:t>r</a:t>
            </a:r>
            <a:r>
              <a:rPr dirty="0" sz="2400" spc="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c</a:t>
            </a:r>
            <a:r>
              <a:rPr dirty="0" sz="2400" spc="-10" i="1">
                <a:latin typeface="Arial"/>
                <a:cs typeface="Arial"/>
              </a:rPr>
              <a:t>oun</a:t>
            </a:r>
            <a:r>
              <a:rPr dirty="0" sz="2400" spc="-10" i="1">
                <a:latin typeface="Arial"/>
                <a:cs typeface="Arial"/>
              </a:rPr>
              <a:t>t</a:t>
            </a:r>
            <a:r>
              <a:rPr dirty="0" sz="2400" spc="5" i="1">
                <a:latin typeface="Arial"/>
                <a:cs typeface="Arial"/>
              </a:rPr>
              <a:t>r</a:t>
            </a:r>
            <a:r>
              <a:rPr dirty="0" sz="2400" i="1">
                <a:latin typeface="Arial"/>
                <a:cs typeface="Arial"/>
              </a:rPr>
              <a:t>y </a:t>
            </a:r>
            <a:r>
              <a:rPr dirty="0" sz="2400" spc="-10" i="1">
                <a:latin typeface="Arial"/>
                <a:cs typeface="Arial"/>
              </a:rPr>
              <a:t>p</a:t>
            </a:r>
            <a:r>
              <a:rPr dirty="0" sz="2400" i="1">
                <a:latin typeface="Arial"/>
                <a:cs typeface="Arial"/>
              </a:rPr>
              <a:t>ro</a:t>
            </a:r>
            <a:r>
              <a:rPr dirty="0" sz="2400" spc="-10" i="1">
                <a:latin typeface="Arial"/>
                <a:cs typeface="Arial"/>
              </a:rPr>
              <a:t>du</a:t>
            </a:r>
            <a:r>
              <a:rPr dirty="0" sz="2400" spc="-10" i="1">
                <a:latin typeface="Arial"/>
                <a:cs typeface="Arial"/>
              </a:rPr>
              <a:t>ct</a:t>
            </a:r>
            <a:r>
              <a:rPr dirty="0" sz="2400" spc="-5" i="1">
                <a:latin typeface="Arial"/>
                <a:cs typeface="Arial"/>
              </a:rPr>
              <a:t>i</a:t>
            </a:r>
            <a:r>
              <a:rPr dirty="0" sz="2400" spc="-10" i="1">
                <a:latin typeface="Arial"/>
                <a:cs typeface="Arial"/>
              </a:rPr>
              <a:t>o</a:t>
            </a:r>
            <a:r>
              <a:rPr dirty="0" sz="2400" i="1">
                <a:latin typeface="Arial"/>
                <a:cs typeface="Arial"/>
              </a:rPr>
              <a:t>n </a:t>
            </a:r>
            <a:r>
              <a:rPr dirty="0" sz="2400" spc="-10" i="1">
                <a:latin typeface="Arial"/>
                <a:cs typeface="Arial"/>
              </a:rPr>
              <a:t>o</a:t>
            </a:r>
            <a:r>
              <a:rPr dirty="0" sz="2400" i="1">
                <a:latin typeface="Arial"/>
                <a:cs typeface="Arial"/>
              </a:rPr>
              <a:t>r</a:t>
            </a:r>
            <a:r>
              <a:rPr dirty="0" sz="2400" i="1">
                <a:latin typeface="Arial"/>
                <a:cs typeface="Arial"/>
              </a:rPr>
              <a:t> </a:t>
            </a:r>
            <a:r>
              <a:rPr dirty="0" sz="2400" spc="-15" i="1">
                <a:latin typeface="Arial"/>
                <a:cs typeface="Arial"/>
              </a:rPr>
              <a:t>i</a:t>
            </a:r>
            <a:r>
              <a:rPr dirty="0" sz="2400" spc="-10" i="1">
                <a:latin typeface="Arial"/>
                <a:cs typeface="Arial"/>
              </a:rPr>
              <a:t>n</a:t>
            </a:r>
            <a:r>
              <a:rPr dirty="0" sz="2400" i="1">
                <a:latin typeface="Arial"/>
                <a:cs typeface="Arial"/>
              </a:rPr>
              <a:t>t</a:t>
            </a:r>
            <a:r>
              <a:rPr dirty="0" sz="2400" spc="-10" i="1">
                <a:latin typeface="Arial"/>
                <a:cs typeface="Arial"/>
              </a:rPr>
              <a:t>e</a:t>
            </a:r>
            <a:r>
              <a:rPr dirty="0" sz="2400" i="1">
                <a:latin typeface="Arial"/>
                <a:cs typeface="Arial"/>
              </a:rPr>
              <a:t>rn</a:t>
            </a:r>
            <a:r>
              <a:rPr dirty="0" sz="2400" spc="-10" i="1">
                <a:latin typeface="Arial"/>
                <a:cs typeface="Arial"/>
              </a:rPr>
              <a:t>a</a:t>
            </a:r>
            <a:r>
              <a:rPr dirty="0" sz="2400" spc="-10" i="1">
                <a:latin typeface="Arial"/>
                <a:cs typeface="Arial"/>
              </a:rPr>
              <a:t>t</a:t>
            </a:r>
            <a:r>
              <a:rPr dirty="0" sz="2400" spc="-5" i="1">
                <a:latin typeface="Arial"/>
                <a:cs typeface="Arial"/>
              </a:rPr>
              <a:t>i</a:t>
            </a:r>
            <a:r>
              <a:rPr dirty="0" sz="2400" spc="-10" i="1">
                <a:latin typeface="Arial"/>
                <a:cs typeface="Arial"/>
              </a:rPr>
              <a:t>ona</a:t>
            </a:r>
            <a:r>
              <a:rPr dirty="0" sz="2400" i="1">
                <a:latin typeface="Arial"/>
                <a:cs typeface="Arial"/>
              </a:rPr>
              <a:t>l</a:t>
            </a:r>
            <a:r>
              <a:rPr dirty="0" sz="2400" spc="-5" i="1">
                <a:latin typeface="Arial"/>
                <a:cs typeface="Arial"/>
              </a:rPr>
              <a:t> </a:t>
            </a:r>
            <a:r>
              <a:rPr dirty="0" sz="2400" spc="-10" i="1">
                <a:latin typeface="Arial"/>
                <a:cs typeface="Arial"/>
              </a:rPr>
              <a:t>st</a:t>
            </a:r>
            <a:r>
              <a:rPr dirty="0" sz="2400" i="1">
                <a:latin typeface="Arial"/>
                <a:cs typeface="Arial"/>
              </a:rPr>
              <a:t>a</a:t>
            </a:r>
            <a:r>
              <a:rPr dirty="0" sz="2400" spc="-10" i="1">
                <a:latin typeface="Arial"/>
                <a:cs typeface="Arial"/>
              </a:rPr>
              <a:t>nda</a:t>
            </a:r>
            <a:r>
              <a:rPr dirty="0" sz="2400" spc="5" i="1">
                <a:latin typeface="Arial"/>
                <a:cs typeface="Arial"/>
              </a:rPr>
              <a:t>r</a:t>
            </a:r>
            <a:r>
              <a:rPr dirty="0" sz="2400" spc="-10" i="1">
                <a:latin typeface="Arial"/>
                <a:cs typeface="Arial"/>
              </a:rPr>
              <a:t>d</a:t>
            </a:r>
            <a:r>
              <a:rPr dirty="0" sz="2400" i="1">
                <a:latin typeface="Arial"/>
                <a:cs typeface="Arial"/>
              </a:rPr>
              <a:t>s”</a:t>
            </a:r>
            <a:r>
              <a:rPr dirty="0" sz="2400" spc="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(</a:t>
            </a:r>
            <a:r>
              <a:rPr dirty="0" sz="2400" spc="-5" i="1">
                <a:latin typeface="Arial"/>
                <a:cs typeface="Arial"/>
              </a:rPr>
              <a:t>D</a:t>
            </a:r>
            <a:r>
              <a:rPr dirty="0" sz="2400" spc="-10" i="1">
                <a:latin typeface="Arial"/>
                <a:cs typeface="Arial"/>
              </a:rPr>
              <a:t>a</a:t>
            </a:r>
            <a:r>
              <a:rPr dirty="0" sz="2400" spc="-10" i="1">
                <a:latin typeface="Arial"/>
                <a:cs typeface="Arial"/>
              </a:rPr>
              <a:t>t</a:t>
            </a:r>
            <a:r>
              <a:rPr dirty="0" sz="2400" i="1">
                <a:latin typeface="Arial"/>
                <a:cs typeface="Arial"/>
              </a:rPr>
              <a:t>a </a:t>
            </a:r>
            <a:r>
              <a:rPr dirty="0" sz="2400" spc="-10" i="1">
                <a:latin typeface="Arial"/>
                <a:cs typeface="Arial"/>
              </a:rPr>
              <a:t>2</a:t>
            </a:r>
            <a:r>
              <a:rPr dirty="0" sz="2400" i="1">
                <a:latin typeface="Arial"/>
                <a:cs typeface="Arial"/>
              </a:rPr>
              <a:t>x </a:t>
            </a:r>
            <a:r>
              <a:rPr dirty="0" sz="2400" spc="-10" i="1">
                <a:latin typeface="Arial"/>
                <a:cs typeface="Arial"/>
              </a:rPr>
              <a:t>p</a:t>
            </a:r>
            <a:r>
              <a:rPr dirty="0" sz="2400" spc="5" i="1">
                <a:latin typeface="Arial"/>
                <a:cs typeface="Arial"/>
              </a:rPr>
              <a:t>r</a:t>
            </a:r>
            <a:r>
              <a:rPr dirty="0" sz="2400" spc="-10" i="1">
                <a:latin typeface="Arial"/>
                <a:cs typeface="Arial"/>
              </a:rPr>
              <a:t>o</a:t>
            </a:r>
            <a:r>
              <a:rPr dirty="0" sz="2400" spc="-5" i="1">
                <a:latin typeface="Arial"/>
                <a:cs typeface="Arial"/>
              </a:rPr>
              <a:t>j</a:t>
            </a:r>
            <a:r>
              <a:rPr dirty="0" sz="2400" spc="-10" i="1">
                <a:latin typeface="Arial"/>
                <a:cs typeface="Arial"/>
              </a:rPr>
              <a:t>e</a:t>
            </a:r>
            <a:r>
              <a:rPr dirty="0" sz="2400" spc="-10" i="1">
                <a:latin typeface="Arial"/>
                <a:cs typeface="Arial"/>
              </a:rPr>
              <a:t>ct</a:t>
            </a:r>
            <a:r>
              <a:rPr dirty="0" sz="2400" i="1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 marL="12700" marR="186690">
              <a:lnSpc>
                <a:spcPts val="2700"/>
              </a:lnSpc>
              <a:spcBef>
                <a:spcPts val="1150"/>
              </a:spcBef>
              <a:tabLst>
                <a:tab pos="4107815" algn="l"/>
              </a:tabLst>
            </a:pPr>
            <a:r>
              <a:rPr dirty="0" sz="2400" spc="-15">
                <a:latin typeface="Arial"/>
                <a:cs typeface="Arial"/>
              </a:rPr>
              <a:t>l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>
                <a:latin typeface="Arial"/>
                <a:cs typeface="Arial"/>
              </a:rPr>
              <a:t>g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 spc="5">
                <a:latin typeface="Arial"/>
                <a:cs typeface="Arial"/>
              </a:rPr>
              <a:t>c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l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ne</a:t>
            </a:r>
            <a:r>
              <a:rPr dirty="0" sz="2400" spc="-10">
                <a:latin typeface="Arial"/>
                <a:cs typeface="Arial"/>
              </a:rPr>
              <a:t>xt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s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p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se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ms 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o</a:t>
            </a:r>
            <a:r>
              <a:rPr dirty="0" sz="2400" spc="-10">
                <a:latin typeface="Arial"/>
                <a:cs typeface="Arial"/>
              </a:rPr>
              <a:t> b</a:t>
            </a:r>
            <a:r>
              <a:rPr dirty="0" sz="2400">
                <a:latin typeface="Arial"/>
                <a:cs typeface="Arial"/>
              </a:rPr>
              <a:t>e	c</a:t>
            </a:r>
            <a:r>
              <a:rPr dirty="0" sz="2400" spc="-10">
                <a:latin typeface="Arial"/>
                <a:cs typeface="Arial"/>
              </a:rPr>
              <a:t>ap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5">
                <a:latin typeface="Arial"/>
                <a:cs typeface="Arial"/>
              </a:rPr>
              <a:t>li</a:t>
            </a:r>
            <a:r>
              <a:rPr dirty="0" sz="2400">
                <a:latin typeface="Arial"/>
                <a:cs typeface="Arial"/>
              </a:rPr>
              <a:t>s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>
                <a:latin typeface="Arial"/>
                <a:cs typeface="Arial"/>
              </a:rPr>
              <a:t>g</a:t>
            </a:r>
            <a:r>
              <a:rPr dirty="0" sz="2400" spc="-10">
                <a:latin typeface="Arial"/>
                <a:cs typeface="Arial"/>
              </a:rPr>
              <a:t> o</a:t>
            </a:r>
            <a:r>
              <a:rPr dirty="0" sz="2400">
                <a:latin typeface="Arial"/>
                <a:cs typeface="Arial"/>
              </a:rPr>
              <a:t>n 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h</a:t>
            </a:r>
            <a:r>
              <a:rPr dirty="0" sz="2400">
                <a:latin typeface="Arial"/>
                <a:cs typeface="Arial"/>
              </a:rPr>
              <a:t>e </a:t>
            </a:r>
            <a:r>
              <a:rPr dirty="0" sz="2400" spc="-15">
                <a:latin typeface="Arial"/>
                <a:cs typeface="Arial"/>
              </a:rPr>
              <a:t>‘</a:t>
            </a:r>
            <a:r>
              <a:rPr dirty="0" sz="2400" spc="-5">
                <a:latin typeface="Arial"/>
                <a:cs typeface="Arial"/>
              </a:rPr>
              <a:t>Bi</a:t>
            </a:r>
            <a:r>
              <a:rPr dirty="0" sz="2400">
                <a:latin typeface="Arial"/>
                <a:cs typeface="Arial"/>
              </a:rPr>
              <a:t>g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a’</a:t>
            </a:r>
            <a:r>
              <a:rPr dirty="0" sz="2400">
                <a:latin typeface="Arial"/>
                <a:cs typeface="Arial"/>
              </a:rPr>
              <a:t> r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v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 spc="-5">
                <a:latin typeface="Arial"/>
                <a:cs typeface="Arial"/>
              </a:rPr>
              <a:t>l</a:t>
            </a:r>
            <a:r>
              <a:rPr dirty="0" sz="2400" spc="-10">
                <a:latin typeface="Arial"/>
                <a:cs typeface="Arial"/>
              </a:rPr>
              <a:t>u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>
                <a:latin typeface="Arial"/>
                <a:cs typeface="Arial"/>
              </a:rPr>
              <a:t>n 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 spc="-10">
                <a:latin typeface="Arial"/>
                <a:cs typeface="Arial"/>
              </a:rPr>
              <a:t>oun</a:t>
            </a:r>
            <a:r>
              <a:rPr dirty="0" sz="2400">
                <a:latin typeface="Arial"/>
                <a:cs typeface="Arial"/>
              </a:rPr>
              <a:t>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u</a:t>
            </a:r>
            <a:r>
              <a:rPr dirty="0" sz="2400" spc="-10">
                <a:latin typeface="Arial"/>
                <a:cs typeface="Arial"/>
              </a:rPr>
              <a:t>s,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f</a:t>
            </a:r>
            <a:r>
              <a:rPr dirty="0" sz="2400">
                <a:latin typeface="Arial"/>
                <a:cs typeface="Arial"/>
              </a:rPr>
              <a:t>or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5" i="1">
                <a:latin typeface="Arial"/>
                <a:cs typeface="Arial"/>
              </a:rPr>
              <a:t>“</a:t>
            </a:r>
            <a:r>
              <a:rPr dirty="0" sz="2400" spc="-10" i="1">
                <a:latin typeface="Arial"/>
                <a:cs typeface="Arial"/>
              </a:rPr>
              <a:t>h</a:t>
            </a:r>
            <a:r>
              <a:rPr dirty="0" sz="2400" spc="-15" i="1">
                <a:latin typeface="Arial"/>
                <a:cs typeface="Arial"/>
              </a:rPr>
              <a:t>i</a:t>
            </a:r>
            <a:r>
              <a:rPr dirty="0" sz="2400" i="1">
                <a:latin typeface="Arial"/>
                <a:cs typeface="Arial"/>
              </a:rPr>
              <a:t>g</a:t>
            </a:r>
            <a:r>
              <a:rPr dirty="0" sz="2400" spc="-10" i="1">
                <a:latin typeface="Arial"/>
                <a:cs typeface="Arial"/>
              </a:rPr>
              <a:t>h</a:t>
            </a:r>
            <a:r>
              <a:rPr dirty="0" sz="2400" i="1">
                <a:latin typeface="Arial"/>
                <a:cs typeface="Arial"/>
              </a:rPr>
              <a:t>-</a:t>
            </a:r>
            <a:r>
              <a:rPr dirty="0" sz="2400" spc="-10" i="1">
                <a:latin typeface="Arial"/>
                <a:cs typeface="Arial"/>
              </a:rPr>
              <a:t>q</a:t>
            </a:r>
            <a:r>
              <a:rPr dirty="0" sz="2400" i="1">
                <a:latin typeface="Arial"/>
                <a:cs typeface="Arial"/>
              </a:rPr>
              <a:t>u</a:t>
            </a:r>
            <a:r>
              <a:rPr dirty="0" sz="2400" spc="-10" i="1">
                <a:latin typeface="Arial"/>
                <a:cs typeface="Arial"/>
              </a:rPr>
              <a:t>a</a:t>
            </a:r>
            <a:r>
              <a:rPr dirty="0" sz="2400" spc="-5" i="1">
                <a:latin typeface="Arial"/>
                <a:cs typeface="Arial"/>
              </a:rPr>
              <a:t>li</a:t>
            </a:r>
            <a:r>
              <a:rPr dirty="0" sz="2400" spc="-10" i="1">
                <a:latin typeface="Arial"/>
                <a:cs typeface="Arial"/>
              </a:rPr>
              <a:t>t</a:t>
            </a:r>
            <a:r>
              <a:rPr dirty="0" sz="2400" spc="-180" i="1">
                <a:latin typeface="Arial"/>
                <a:cs typeface="Arial"/>
              </a:rPr>
              <a:t>y</a:t>
            </a:r>
            <a:r>
              <a:rPr dirty="0" sz="2400" spc="-10" i="1">
                <a:latin typeface="Arial"/>
                <a:cs typeface="Arial"/>
              </a:rPr>
              <a:t>,</a:t>
            </a:r>
            <a:r>
              <a:rPr dirty="0" sz="2400" i="1">
                <a:latin typeface="Arial"/>
                <a:cs typeface="Arial"/>
              </a:rPr>
              <a:t> </a:t>
            </a:r>
            <a:r>
              <a:rPr dirty="0" sz="2400" spc="-10" i="1">
                <a:latin typeface="Arial"/>
                <a:cs typeface="Arial"/>
              </a:rPr>
              <a:t>t</a:t>
            </a:r>
            <a:r>
              <a:rPr dirty="0" sz="2400" spc="-5" i="1">
                <a:latin typeface="Arial"/>
                <a:cs typeface="Arial"/>
              </a:rPr>
              <a:t>i</a:t>
            </a:r>
            <a:r>
              <a:rPr dirty="0" sz="2400" i="1">
                <a:latin typeface="Arial"/>
                <a:cs typeface="Arial"/>
              </a:rPr>
              <a:t>me</a:t>
            </a:r>
            <a:r>
              <a:rPr dirty="0" sz="2400" spc="-15" i="1">
                <a:latin typeface="Arial"/>
                <a:cs typeface="Arial"/>
              </a:rPr>
              <a:t>l</a:t>
            </a:r>
            <a:r>
              <a:rPr dirty="0" sz="2400" i="1">
                <a:latin typeface="Arial"/>
                <a:cs typeface="Arial"/>
              </a:rPr>
              <a:t>y</a:t>
            </a:r>
            <a:r>
              <a:rPr dirty="0" sz="2400" spc="5" i="1">
                <a:latin typeface="Arial"/>
                <a:cs typeface="Arial"/>
              </a:rPr>
              <a:t> </a:t>
            </a:r>
            <a:r>
              <a:rPr dirty="0" sz="2400" spc="-10" i="1">
                <a:latin typeface="Arial"/>
                <a:cs typeface="Arial"/>
              </a:rPr>
              <a:t>an</a:t>
            </a:r>
            <a:r>
              <a:rPr dirty="0" sz="2400" i="1">
                <a:latin typeface="Arial"/>
                <a:cs typeface="Arial"/>
              </a:rPr>
              <a:t>d</a:t>
            </a:r>
            <a:r>
              <a:rPr dirty="0" sz="2400" spc="-10" i="1">
                <a:latin typeface="Arial"/>
                <a:cs typeface="Arial"/>
              </a:rPr>
              <a:t> </a:t>
            </a:r>
            <a:r>
              <a:rPr dirty="0" sz="2400" spc="5" i="1">
                <a:latin typeface="Arial"/>
                <a:cs typeface="Arial"/>
              </a:rPr>
              <a:t>r</a:t>
            </a:r>
            <a:r>
              <a:rPr dirty="0" sz="2400" spc="-10" i="1">
                <a:latin typeface="Arial"/>
                <a:cs typeface="Arial"/>
              </a:rPr>
              <a:t>e</a:t>
            </a:r>
            <a:r>
              <a:rPr dirty="0" sz="2400" spc="-5" i="1">
                <a:latin typeface="Arial"/>
                <a:cs typeface="Arial"/>
              </a:rPr>
              <a:t>li</a:t>
            </a:r>
            <a:r>
              <a:rPr dirty="0" sz="2400" spc="-10" i="1">
                <a:latin typeface="Arial"/>
                <a:cs typeface="Arial"/>
              </a:rPr>
              <a:t>ab</a:t>
            </a:r>
            <a:r>
              <a:rPr dirty="0" sz="2400" spc="-5" i="1">
                <a:latin typeface="Arial"/>
                <a:cs typeface="Arial"/>
              </a:rPr>
              <a:t>l</a:t>
            </a:r>
            <a:r>
              <a:rPr dirty="0" sz="2400" i="1">
                <a:latin typeface="Arial"/>
                <a:cs typeface="Arial"/>
              </a:rPr>
              <a:t>e</a:t>
            </a:r>
            <a:r>
              <a:rPr dirty="0" sz="2400" spc="-10" i="1">
                <a:latin typeface="Arial"/>
                <a:cs typeface="Arial"/>
              </a:rPr>
              <a:t> d</a:t>
            </a:r>
            <a:r>
              <a:rPr dirty="0" sz="2400" i="1">
                <a:latin typeface="Arial"/>
                <a:cs typeface="Arial"/>
              </a:rPr>
              <a:t>a</a:t>
            </a:r>
            <a:r>
              <a:rPr dirty="0" sz="2400" spc="-10" i="1">
                <a:latin typeface="Arial"/>
                <a:cs typeface="Arial"/>
              </a:rPr>
              <a:t>t</a:t>
            </a:r>
            <a:r>
              <a:rPr dirty="0" sz="2400" spc="-10" i="1">
                <a:latin typeface="Arial"/>
                <a:cs typeface="Arial"/>
              </a:rPr>
              <a:t>a</a:t>
            </a:r>
            <a:r>
              <a:rPr dirty="0" sz="2400" i="1">
                <a:latin typeface="Arial"/>
                <a:cs typeface="Arial"/>
              </a:rPr>
              <a:t>”</a:t>
            </a:r>
            <a:endParaRPr sz="2400">
              <a:latin typeface="Arial"/>
              <a:cs typeface="Arial"/>
            </a:endParaRPr>
          </a:p>
          <a:p>
            <a:pPr marL="12700" marR="186690">
              <a:lnSpc>
                <a:spcPts val="2700"/>
              </a:lnSpc>
              <a:spcBef>
                <a:spcPts val="1140"/>
              </a:spcBef>
            </a:pPr>
            <a:r>
              <a:rPr dirty="0" sz="2400" spc="-35" i="1">
                <a:solidFill>
                  <a:srgbClr val="7F0000"/>
                </a:solidFill>
                <a:latin typeface="Arial"/>
                <a:cs typeface="Arial"/>
              </a:rPr>
              <a:t>B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u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 spc="1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spc="-15" i="1">
                <a:solidFill>
                  <a:srgbClr val="7F0000"/>
                </a:solidFill>
                <a:latin typeface="Arial"/>
                <a:cs typeface="Arial"/>
              </a:rPr>
              <a:t>i</a:t>
            </a:r>
            <a:r>
              <a:rPr dirty="0" sz="2400" spc="5" i="1">
                <a:solidFill>
                  <a:srgbClr val="7F0000"/>
                </a:solidFill>
                <a:latin typeface="Arial"/>
                <a:cs typeface="Arial"/>
              </a:rPr>
              <a:t>m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po</a:t>
            </a:r>
            <a:r>
              <a:rPr dirty="0" sz="2400" spc="5" i="1">
                <a:solidFill>
                  <a:srgbClr val="7F0000"/>
                </a:solidFill>
                <a:latin typeface="Arial"/>
                <a:cs typeface="Arial"/>
              </a:rPr>
              <a:t>r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an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 spc="1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o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r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ea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d c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a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re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f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u</a:t>
            </a:r>
            <a:r>
              <a:rPr dirty="0" sz="2400" spc="-5" i="1">
                <a:solidFill>
                  <a:srgbClr val="7F0000"/>
                </a:solidFill>
                <a:latin typeface="Arial"/>
                <a:cs typeface="Arial"/>
              </a:rPr>
              <a:t>ll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y…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…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.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.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so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ha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 em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b</a:t>
            </a:r>
            <a:r>
              <a:rPr dirty="0" sz="2400" spc="5" i="1">
                <a:solidFill>
                  <a:srgbClr val="7F0000"/>
                </a:solidFill>
                <a:latin typeface="Arial"/>
                <a:cs typeface="Arial"/>
              </a:rPr>
              <a:t>r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a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c</a:t>
            </a:r>
            <a:r>
              <a:rPr dirty="0" sz="2400" spc="-5" i="1">
                <a:solidFill>
                  <a:srgbClr val="7F0000"/>
                </a:solidFill>
                <a:latin typeface="Arial"/>
                <a:cs typeface="Arial"/>
              </a:rPr>
              <a:t>i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n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g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spc="-5" i="1">
                <a:solidFill>
                  <a:srgbClr val="7F0000"/>
                </a:solidFill>
                <a:latin typeface="Arial"/>
                <a:cs typeface="Arial"/>
              </a:rPr>
              <a:t>Bi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g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spc="-5" i="1">
                <a:solidFill>
                  <a:srgbClr val="7F0000"/>
                </a:solidFill>
                <a:latin typeface="Arial"/>
                <a:cs typeface="Arial"/>
              </a:rPr>
              <a:t>D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a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a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doe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s n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o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spc="5" i="1">
                <a:solidFill>
                  <a:srgbClr val="7F0000"/>
                </a:solidFill>
                <a:latin typeface="Arial"/>
                <a:cs typeface="Arial"/>
              </a:rPr>
              <a:t>m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ea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n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su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b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m</a:t>
            </a:r>
            <a:r>
              <a:rPr dirty="0" sz="2400" spc="-5" i="1">
                <a:solidFill>
                  <a:srgbClr val="7F0000"/>
                </a:solidFill>
                <a:latin typeface="Arial"/>
                <a:cs typeface="Arial"/>
              </a:rPr>
              <a:t>i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tt</a:t>
            </a:r>
            <a:r>
              <a:rPr dirty="0" sz="2400" spc="-5" i="1">
                <a:solidFill>
                  <a:srgbClr val="7F0000"/>
                </a:solidFill>
                <a:latin typeface="Arial"/>
                <a:cs typeface="Arial"/>
              </a:rPr>
              <a:t>i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n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g 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o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h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e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spc="-5" i="1">
                <a:solidFill>
                  <a:srgbClr val="7F0000"/>
                </a:solidFill>
                <a:latin typeface="Arial"/>
                <a:cs typeface="Arial"/>
              </a:rPr>
              <a:t>Bi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g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spc="-5" i="1">
                <a:solidFill>
                  <a:srgbClr val="7F0000"/>
                </a:solidFill>
                <a:latin typeface="Arial"/>
                <a:cs typeface="Arial"/>
              </a:rPr>
              <a:t>D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a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a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d</a:t>
            </a:r>
            <a:r>
              <a:rPr dirty="0" sz="2400" spc="-10" i="1">
                <a:solidFill>
                  <a:srgbClr val="7F0000"/>
                </a:solidFill>
                <a:latin typeface="Arial"/>
                <a:cs typeface="Arial"/>
              </a:rPr>
              <a:t>og</a:t>
            </a:r>
            <a:r>
              <a:rPr dirty="0" sz="2400" spc="5" i="1">
                <a:solidFill>
                  <a:srgbClr val="7F0000"/>
                </a:solidFill>
                <a:latin typeface="Arial"/>
                <a:cs typeface="Arial"/>
              </a:rPr>
              <a:t>m</a:t>
            </a:r>
            <a:r>
              <a:rPr dirty="0" sz="2400" i="1">
                <a:solidFill>
                  <a:srgbClr val="7F0000"/>
                </a:solidFill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709" y="2908912"/>
            <a:ext cx="134620" cy="1625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220">
                <a:latin typeface="Calibri"/>
                <a:cs typeface="Calibri"/>
              </a:rPr>
              <a:t>●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6709" y="4083662"/>
            <a:ext cx="134620" cy="1625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220">
                <a:latin typeface="Calibri"/>
                <a:cs typeface="Calibri"/>
              </a:rPr>
              <a:t>●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6709" y="4914242"/>
            <a:ext cx="134620" cy="1625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220">
                <a:latin typeface="Calibri"/>
                <a:cs typeface="Calibri"/>
              </a:rPr>
              <a:t>●</a:t>
            </a:r>
            <a:endParaRPr sz="1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T</a:t>
            </a:r>
            <a:r>
              <a:rPr dirty="0" spc="-25"/>
              <a:t>h</a:t>
            </a:r>
            <a:r>
              <a:rPr dirty="0" spc="40"/>
              <a:t>e</a:t>
            </a:r>
            <a:r>
              <a:rPr dirty="0" spc="20"/>
              <a:t> </a:t>
            </a:r>
            <a:r>
              <a:rPr dirty="0" spc="15"/>
              <a:t>b</a:t>
            </a:r>
            <a:r>
              <a:rPr dirty="0" spc="10"/>
              <a:t>i</a:t>
            </a:r>
            <a:r>
              <a:rPr dirty="0" spc="40"/>
              <a:t>g</a:t>
            </a:r>
            <a:r>
              <a:rPr dirty="0" spc="15"/>
              <a:t> </a:t>
            </a:r>
            <a:r>
              <a:rPr dirty="0" spc="35"/>
              <a:t>da</a:t>
            </a:r>
            <a:r>
              <a:rPr dirty="0" spc="30"/>
              <a:t>t</a:t>
            </a:r>
            <a:r>
              <a:rPr dirty="0" spc="20"/>
              <a:t>a</a:t>
            </a:r>
            <a:r>
              <a:rPr dirty="0" spc="10"/>
              <a:t> </a:t>
            </a:r>
            <a:r>
              <a:rPr dirty="0" spc="45"/>
              <a:t>d</a:t>
            </a:r>
            <a:r>
              <a:rPr dirty="0" spc="-10"/>
              <a:t>o</a:t>
            </a:r>
            <a:r>
              <a:rPr dirty="0" spc="-5"/>
              <a:t>g</a:t>
            </a:r>
            <a:r>
              <a:rPr dirty="0"/>
              <a:t>m</a:t>
            </a:r>
            <a:r>
              <a:rPr dirty="0" spc="20"/>
              <a:t>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3200" y="2275236"/>
            <a:ext cx="8804910" cy="26250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spc="-5">
                <a:solidFill>
                  <a:srgbClr val="7F0000"/>
                </a:solidFill>
                <a:latin typeface="Arial"/>
                <a:cs typeface="Arial"/>
              </a:rPr>
              <a:t>D</a:t>
            </a:r>
            <a:r>
              <a:rPr dirty="0" sz="2400" spc="-10">
                <a:solidFill>
                  <a:srgbClr val="7F0000"/>
                </a:solidFill>
                <a:latin typeface="Arial"/>
                <a:cs typeface="Arial"/>
              </a:rPr>
              <a:t>og</a:t>
            </a:r>
            <a:r>
              <a:rPr dirty="0" sz="2400" spc="5">
                <a:solidFill>
                  <a:srgbClr val="7F0000"/>
                </a:solidFill>
                <a:latin typeface="Arial"/>
                <a:cs typeface="Arial"/>
              </a:rPr>
              <a:t>m</a:t>
            </a:r>
            <a:r>
              <a:rPr dirty="0" sz="2400">
                <a:solidFill>
                  <a:srgbClr val="7F0000"/>
                </a:solidFill>
                <a:latin typeface="Arial"/>
                <a:cs typeface="Arial"/>
              </a:rPr>
              <a:t>a</a:t>
            </a:r>
            <a:r>
              <a:rPr dirty="0" sz="2400" spc="-1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F0000"/>
                </a:solidFill>
                <a:latin typeface="Arial"/>
                <a:cs typeface="Arial"/>
              </a:rPr>
              <a:t>1</a:t>
            </a:r>
            <a:r>
              <a:rPr dirty="0" sz="2400" spc="-10">
                <a:latin typeface="Arial"/>
                <a:cs typeface="Arial"/>
              </a:rPr>
              <a:t>.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he</a:t>
            </a:r>
            <a:r>
              <a:rPr dirty="0" sz="2400" spc="-10">
                <a:latin typeface="Arial"/>
                <a:cs typeface="Arial"/>
              </a:rPr>
              <a:t> go</a:t>
            </a:r>
            <a:r>
              <a:rPr dirty="0" sz="2400">
                <a:latin typeface="Arial"/>
                <a:cs typeface="Arial"/>
              </a:rPr>
              <a:t>d v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ew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39"/>
              </a:spcBef>
            </a:pPr>
            <a:r>
              <a:rPr dirty="0" sz="2400" spc="-5">
                <a:solidFill>
                  <a:srgbClr val="7F0000"/>
                </a:solidFill>
                <a:latin typeface="Arial"/>
                <a:cs typeface="Arial"/>
              </a:rPr>
              <a:t>D</a:t>
            </a:r>
            <a:r>
              <a:rPr dirty="0" sz="2400" spc="-10">
                <a:solidFill>
                  <a:srgbClr val="7F0000"/>
                </a:solidFill>
                <a:latin typeface="Arial"/>
                <a:cs typeface="Arial"/>
              </a:rPr>
              <a:t>og</a:t>
            </a:r>
            <a:r>
              <a:rPr dirty="0" sz="2400" spc="5">
                <a:solidFill>
                  <a:srgbClr val="7F0000"/>
                </a:solidFill>
                <a:latin typeface="Arial"/>
                <a:cs typeface="Arial"/>
              </a:rPr>
              <a:t>m</a:t>
            </a:r>
            <a:r>
              <a:rPr dirty="0" sz="2400">
                <a:solidFill>
                  <a:srgbClr val="7F0000"/>
                </a:solidFill>
                <a:latin typeface="Arial"/>
                <a:cs typeface="Arial"/>
              </a:rPr>
              <a:t>a</a:t>
            </a:r>
            <a:r>
              <a:rPr dirty="0" sz="2400" spc="-1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F0000"/>
                </a:solidFill>
                <a:latin typeface="Arial"/>
                <a:cs typeface="Arial"/>
              </a:rPr>
              <a:t>2</a:t>
            </a:r>
            <a:r>
              <a:rPr dirty="0" sz="2400" spc="-10">
                <a:latin typeface="Arial"/>
                <a:cs typeface="Arial"/>
              </a:rPr>
              <a:t>.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he</a:t>
            </a:r>
            <a:r>
              <a:rPr dirty="0" sz="2400" spc="-10">
                <a:latin typeface="Arial"/>
                <a:cs typeface="Arial"/>
              </a:rPr>
              <a:t> en</a:t>
            </a:r>
            <a:r>
              <a:rPr dirty="0" sz="2400">
                <a:latin typeface="Arial"/>
                <a:cs typeface="Arial"/>
              </a:rPr>
              <a:t>d 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 spc="-10">
                <a:latin typeface="Arial"/>
                <a:cs typeface="Arial"/>
              </a:rPr>
              <a:t>f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h</a:t>
            </a:r>
            <a:r>
              <a:rPr dirty="0" sz="2400" spc="-10">
                <a:latin typeface="Arial"/>
                <a:cs typeface="Arial"/>
              </a:rPr>
              <a:t>eo</a:t>
            </a:r>
            <a:r>
              <a:rPr dirty="0" sz="2400">
                <a:latin typeface="Arial"/>
                <a:cs typeface="Arial"/>
              </a:rPr>
              <a:t>ry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 marR="5080">
              <a:lnSpc>
                <a:spcPts val="2700"/>
              </a:lnSpc>
            </a:pP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s b</a:t>
            </a:r>
            <a:r>
              <a:rPr dirty="0" sz="2400" spc="-10">
                <a:latin typeface="Arial"/>
                <a:cs typeface="Arial"/>
              </a:rPr>
              <a:t>eau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f</a:t>
            </a:r>
            <a:r>
              <a:rPr dirty="0" sz="2400">
                <a:latin typeface="Arial"/>
                <a:cs typeface="Arial"/>
              </a:rPr>
              <a:t>u</a:t>
            </a:r>
            <a:r>
              <a:rPr dirty="0" sz="2400" spc="-15">
                <a:latin typeface="Arial"/>
                <a:cs typeface="Arial"/>
              </a:rPr>
              <a:t>l</a:t>
            </a:r>
            <a:r>
              <a:rPr dirty="0" sz="2400" spc="-5">
                <a:latin typeface="Arial"/>
                <a:cs typeface="Arial"/>
              </a:rPr>
              <a:t>l</a:t>
            </a:r>
            <a:r>
              <a:rPr dirty="0" sz="2400">
                <a:latin typeface="Arial"/>
                <a:cs typeface="Arial"/>
              </a:rPr>
              <a:t>y summar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s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by 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h</a:t>
            </a:r>
            <a:r>
              <a:rPr dirty="0" sz="2400">
                <a:latin typeface="Arial"/>
                <a:cs typeface="Arial"/>
              </a:rPr>
              <a:t>e sc</a:t>
            </a:r>
            <a:r>
              <a:rPr dirty="0" sz="2400" spc="-10">
                <a:latin typeface="Arial"/>
                <a:cs typeface="Arial"/>
              </a:rPr>
              <a:t>ho</a:t>
            </a:r>
            <a:r>
              <a:rPr dirty="0" sz="2400" spc="-5">
                <a:latin typeface="Arial"/>
                <a:cs typeface="Arial"/>
              </a:rPr>
              <a:t>l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5">
                <a:latin typeface="Arial"/>
                <a:cs typeface="Arial"/>
              </a:rPr>
              <a:t>R</a:t>
            </a:r>
            <a:r>
              <a:rPr dirty="0" sz="2400">
                <a:latin typeface="Arial"/>
                <a:cs typeface="Arial"/>
              </a:rPr>
              <a:t>ob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Ki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c</a:t>
            </a:r>
            <a:r>
              <a:rPr dirty="0" sz="2400" spc="-10">
                <a:latin typeface="Arial"/>
                <a:cs typeface="Arial"/>
              </a:rPr>
              <a:t>h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n</a:t>
            </a:r>
            <a:r>
              <a:rPr dirty="0" sz="2400">
                <a:latin typeface="Arial"/>
                <a:cs typeface="Arial"/>
                <a:hlinkClick r:id="rId2"/>
              </a:rPr>
              <a:t> </a:t>
            </a:r>
            <a:r>
              <a:rPr dirty="0" sz="2400" spc="-10">
                <a:latin typeface="Arial"/>
                <a:cs typeface="Arial"/>
                <a:hlinkClick r:id="rId2"/>
              </a:rPr>
              <a:t>h</a:t>
            </a:r>
            <a:r>
              <a:rPr dirty="0" sz="2400" spc="-10">
                <a:latin typeface="Arial"/>
                <a:cs typeface="Arial"/>
                <a:hlinkClick r:id="rId2"/>
              </a:rPr>
              <a:t>t</a:t>
            </a:r>
            <a:r>
              <a:rPr dirty="0" sz="2400">
                <a:latin typeface="Arial"/>
                <a:cs typeface="Arial"/>
                <a:hlinkClick r:id="rId2"/>
              </a:rPr>
              <a:t>t</a:t>
            </a:r>
            <a:r>
              <a:rPr dirty="0" sz="2400" spc="-10">
                <a:latin typeface="Arial"/>
                <a:cs typeface="Arial"/>
                <a:hlinkClick r:id="rId2"/>
              </a:rPr>
              <a:t>p</a:t>
            </a:r>
            <a:r>
              <a:rPr dirty="0" sz="2400" spc="-10">
                <a:latin typeface="Arial"/>
                <a:cs typeface="Arial"/>
                <a:hlinkClick r:id="rId2"/>
              </a:rPr>
              <a:t>://</a:t>
            </a:r>
            <a:r>
              <a:rPr dirty="0" sz="2400" spc="-5">
                <a:latin typeface="Arial"/>
                <a:cs typeface="Arial"/>
                <a:hlinkClick r:id="rId2"/>
              </a:rPr>
              <a:t>j</a:t>
            </a:r>
            <a:r>
              <a:rPr dirty="0" sz="2400" spc="-10">
                <a:latin typeface="Arial"/>
                <a:cs typeface="Arial"/>
                <a:hlinkClick r:id="rId2"/>
              </a:rPr>
              <a:t>o</a:t>
            </a:r>
            <a:r>
              <a:rPr dirty="0" sz="2400">
                <a:latin typeface="Arial"/>
                <a:cs typeface="Arial"/>
                <a:hlinkClick r:id="rId2"/>
              </a:rPr>
              <a:t>ur</a:t>
            </a:r>
            <a:r>
              <a:rPr dirty="0" sz="2400" spc="-10">
                <a:latin typeface="Arial"/>
                <a:cs typeface="Arial"/>
                <a:hlinkClick r:id="rId2"/>
              </a:rPr>
              <a:t>n</a:t>
            </a:r>
            <a:r>
              <a:rPr dirty="0" sz="2400">
                <a:latin typeface="Arial"/>
                <a:cs typeface="Arial"/>
                <a:hlinkClick r:id="rId2"/>
              </a:rPr>
              <a:t>a</a:t>
            </a:r>
            <a:r>
              <a:rPr dirty="0" sz="2400" spc="-15">
                <a:latin typeface="Arial"/>
                <a:cs typeface="Arial"/>
                <a:hlinkClick r:id="rId2"/>
              </a:rPr>
              <a:t>l</a:t>
            </a:r>
            <a:r>
              <a:rPr dirty="0" sz="2400" spc="-10">
                <a:latin typeface="Arial"/>
                <a:cs typeface="Arial"/>
                <a:hlinkClick r:id="rId2"/>
              </a:rPr>
              <a:t>s.</a:t>
            </a:r>
            <a:r>
              <a:rPr dirty="0" sz="2400" spc="5">
                <a:latin typeface="Arial"/>
                <a:cs typeface="Arial"/>
                <a:hlinkClick r:id="rId2"/>
              </a:rPr>
              <a:t>s</a:t>
            </a:r>
            <a:r>
              <a:rPr dirty="0" sz="2400" spc="-10">
                <a:latin typeface="Arial"/>
                <a:cs typeface="Arial"/>
                <a:hlinkClick r:id="rId2"/>
              </a:rPr>
              <a:t>agepu</a:t>
            </a:r>
            <a:r>
              <a:rPr dirty="0" sz="2400">
                <a:latin typeface="Arial"/>
                <a:cs typeface="Arial"/>
                <a:hlinkClick r:id="rId2"/>
              </a:rPr>
              <a:t>b</a:t>
            </a:r>
            <a:r>
              <a:rPr dirty="0" sz="2400" spc="-10">
                <a:latin typeface="Arial"/>
                <a:cs typeface="Arial"/>
                <a:hlinkClick r:id="rId2"/>
              </a:rPr>
              <a:t>.</a:t>
            </a:r>
            <a:r>
              <a:rPr dirty="0" sz="2400">
                <a:latin typeface="Arial"/>
                <a:cs typeface="Arial"/>
                <a:hlinkClick r:id="rId2"/>
              </a:rPr>
              <a:t>c</a:t>
            </a:r>
            <a:r>
              <a:rPr dirty="0" sz="2400" spc="-10">
                <a:latin typeface="Arial"/>
                <a:cs typeface="Arial"/>
                <a:hlinkClick r:id="rId2"/>
              </a:rPr>
              <a:t>o</a:t>
            </a:r>
            <a:r>
              <a:rPr dirty="0" sz="2400" spc="-20">
                <a:latin typeface="Arial"/>
                <a:cs typeface="Arial"/>
                <a:hlinkClick r:id="rId2"/>
              </a:rPr>
              <a:t>m</a:t>
            </a:r>
            <a:r>
              <a:rPr dirty="0" sz="2400">
                <a:latin typeface="Arial"/>
                <a:cs typeface="Arial"/>
                <a:hlinkClick r:id="rId2"/>
              </a:rPr>
              <a:t>/</a:t>
            </a:r>
            <a:r>
              <a:rPr dirty="0" sz="2400" spc="-10">
                <a:latin typeface="Arial"/>
                <a:cs typeface="Arial"/>
                <a:hlinkClick r:id="rId2"/>
              </a:rPr>
              <a:t>do</a:t>
            </a:r>
            <a:r>
              <a:rPr dirty="0" sz="2400" spc="-5">
                <a:latin typeface="Arial"/>
                <a:cs typeface="Arial"/>
                <a:hlinkClick r:id="rId2"/>
              </a:rPr>
              <a:t>i</a:t>
            </a:r>
            <a:r>
              <a:rPr dirty="0" sz="2400" spc="-10">
                <a:latin typeface="Arial"/>
                <a:cs typeface="Arial"/>
                <a:hlinkClick r:id="rId2"/>
              </a:rPr>
              <a:t>/</a:t>
            </a:r>
            <a:r>
              <a:rPr dirty="0" sz="2400" spc="-10">
                <a:latin typeface="Arial"/>
                <a:cs typeface="Arial"/>
                <a:hlinkClick r:id="rId2"/>
              </a:rPr>
              <a:t>ab</a:t>
            </a:r>
            <a:r>
              <a:rPr dirty="0" sz="2400" spc="5">
                <a:latin typeface="Arial"/>
                <a:cs typeface="Arial"/>
                <a:hlinkClick r:id="rId2"/>
              </a:rPr>
              <a:t>s</a:t>
            </a:r>
            <a:r>
              <a:rPr dirty="0" sz="2400" spc="-10">
                <a:latin typeface="Arial"/>
                <a:cs typeface="Arial"/>
                <a:hlinkClick r:id="rId2"/>
              </a:rPr>
              <a:t>/</a:t>
            </a:r>
            <a:r>
              <a:rPr dirty="0" sz="2400" spc="-10">
                <a:latin typeface="Arial"/>
                <a:cs typeface="Arial"/>
                <a:hlinkClick r:id="rId2"/>
              </a:rPr>
              <a:t>10</a:t>
            </a:r>
            <a:r>
              <a:rPr dirty="0" sz="2400" spc="-10">
                <a:latin typeface="Arial"/>
                <a:cs typeface="Arial"/>
                <a:hlinkClick r:id="rId2"/>
              </a:rPr>
              <a:t>.</a:t>
            </a:r>
            <a:r>
              <a:rPr dirty="0" sz="2400" spc="-10">
                <a:latin typeface="Arial"/>
                <a:cs typeface="Arial"/>
                <a:hlinkClick r:id="rId2"/>
              </a:rPr>
              <a:t>1</a:t>
            </a:r>
            <a:r>
              <a:rPr dirty="0" sz="2400">
                <a:latin typeface="Arial"/>
                <a:cs typeface="Arial"/>
                <a:hlinkClick r:id="rId2"/>
              </a:rPr>
              <a:t>1</a:t>
            </a:r>
            <a:r>
              <a:rPr dirty="0" sz="2400" spc="-10">
                <a:latin typeface="Arial"/>
                <a:cs typeface="Arial"/>
                <a:hlinkClick r:id="rId2"/>
              </a:rPr>
              <a:t>77</a:t>
            </a:r>
            <a:r>
              <a:rPr dirty="0" sz="2400" spc="-10">
                <a:latin typeface="Arial"/>
                <a:cs typeface="Arial"/>
                <a:hlinkClick r:id="rId2"/>
              </a:rPr>
              <a:t>/</a:t>
            </a:r>
            <a:r>
              <a:rPr dirty="0" sz="2400" spc="-10">
                <a:latin typeface="Arial"/>
                <a:cs typeface="Arial"/>
                <a:hlinkClick r:id="rId2"/>
              </a:rPr>
              <a:t>2</a:t>
            </a:r>
            <a:r>
              <a:rPr dirty="0" sz="2400">
                <a:latin typeface="Arial"/>
                <a:cs typeface="Arial"/>
                <a:hlinkClick r:id="rId2"/>
              </a:rPr>
              <a:t>0</a:t>
            </a:r>
            <a:r>
              <a:rPr dirty="0" sz="2400" spc="-10">
                <a:latin typeface="Arial"/>
                <a:cs typeface="Arial"/>
                <a:hlinkClick r:id="rId2"/>
              </a:rPr>
              <a:t>539</a:t>
            </a:r>
            <a:r>
              <a:rPr dirty="0" sz="2400">
                <a:latin typeface="Arial"/>
                <a:cs typeface="Arial"/>
                <a:hlinkClick r:id="rId2"/>
              </a:rPr>
              <a:t>5</a:t>
            </a:r>
            <a:r>
              <a:rPr dirty="0" sz="2400" spc="-10">
                <a:latin typeface="Arial"/>
                <a:cs typeface="Arial"/>
                <a:hlinkClick r:id="rId2"/>
              </a:rPr>
              <a:t>17145</a:t>
            </a:r>
            <a:r>
              <a:rPr dirty="0" sz="2400">
                <a:latin typeface="Arial"/>
                <a:cs typeface="Arial"/>
                <a:hlinkClick r:id="rId2"/>
              </a:rPr>
              <a:t>2</a:t>
            </a:r>
            <a:r>
              <a:rPr dirty="0" sz="2400" spc="-10">
                <a:latin typeface="Arial"/>
                <a:cs typeface="Arial"/>
                <a:hlinkClick r:id="rId2"/>
              </a:rPr>
              <a:t>848</a:t>
            </a:r>
            <a:r>
              <a:rPr dirty="0" sz="2400">
                <a:latin typeface="Arial"/>
                <a:cs typeface="Arial"/>
                <a:hlinkClick r:id="rId2"/>
              </a:rPr>
              <a:t>1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5"/>
              <a:t>L</a:t>
            </a:r>
            <a:r>
              <a:rPr dirty="0"/>
              <a:t>i</a:t>
            </a:r>
            <a:r>
              <a:rPr dirty="0" spc="-75"/>
              <a:t>m</a:t>
            </a:r>
            <a:r>
              <a:rPr dirty="0" spc="-15"/>
              <a:t>i</a:t>
            </a:r>
            <a:r>
              <a:rPr dirty="0" spc="30"/>
              <a:t>ts</a:t>
            </a:r>
            <a:r>
              <a:rPr dirty="0" spc="25"/>
              <a:t> </a:t>
            </a:r>
            <a:r>
              <a:rPr dirty="0" spc="15"/>
              <a:t>of</a:t>
            </a:r>
            <a:r>
              <a:rPr dirty="0" spc="10"/>
              <a:t> </a:t>
            </a:r>
            <a:r>
              <a:rPr dirty="0" spc="15"/>
              <a:t>b</a:t>
            </a:r>
            <a:r>
              <a:rPr dirty="0" spc="20"/>
              <a:t>i</a:t>
            </a:r>
            <a:r>
              <a:rPr dirty="0" spc="40"/>
              <a:t>g</a:t>
            </a:r>
            <a:r>
              <a:rPr dirty="0" spc="15"/>
              <a:t> </a:t>
            </a:r>
            <a:r>
              <a:rPr dirty="0" spc="30"/>
              <a:t>data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709" y="1997106"/>
            <a:ext cx="9078595" cy="22834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>
                <a:solidFill>
                  <a:srgbClr val="7F0000"/>
                </a:solidFill>
                <a:latin typeface="Arial"/>
                <a:cs typeface="Arial"/>
              </a:rPr>
              <a:t>L</a:t>
            </a:r>
            <a:r>
              <a:rPr dirty="0" sz="2400" spc="-15">
                <a:solidFill>
                  <a:srgbClr val="7F0000"/>
                </a:solidFill>
                <a:latin typeface="Arial"/>
                <a:cs typeface="Arial"/>
              </a:rPr>
              <a:t>i</a:t>
            </a:r>
            <a:r>
              <a:rPr dirty="0" sz="2400" spc="5">
                <a:solidFill>
                  <a:srgbClr val="7F0000"/>
                </a:solidFill>
                <a:latin typeface="Arial"/>
                <a:cs typeface="Arial"/>
              </a:rPr>
              <a:t>m</a:t>
            </a:r>
            <a:r>
              <a:rPr dirty="0" sz="2400" spc="-5">
                <a:solidFill>
                  <a:srgbClr val="7F0000"/>
                </a:solidFill>
                <a:latin typeface="Arial"/>
                <a:cs typeface="Arial"/>
              </a:rPr>
              <a:t>i</a:t>
            </a:r>
            <a:r>
              <a:rPr dirty="0" sz="2400" spc="-10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>
                <a:solidFill>
                  <a:srgbClr val="7F0000"/>
                </a:solidFill>
                <a:latin typeface="Arial"/>
                <a:cs typeface="Arial"/>
              </a:rPr>
              <a:t> 1</a:t>
            </a:r>
            <a:r>
              <a:rPr dirty="0" sz="2400" spc="-10">
                <a:latin typeface="Arial"/>
                <a:cs typeface="Arial"/>
              </a:rPr>
              <a:t>.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h</a:t>
            </a:r>
            <a:r>
              <a:rPr dirty="0" sz="2400">
                <a:latin typeface="Arial"/>
                <a:cs typeface="Arial"/>
              </a:rPr>
              <a:t>e 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m</a:t>
            </a:r>
            <a:r>
              <a:rPr dirty="0" sz="2400" spc="-10">
                <a:latin typeface="Arial"/>
                <a:cs typeface="Arial"/>
              </a:rPr>
              <a:t>p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y </a:t>
            </a:r>
            <a:r>
              <a:rPr dirty="0" sz="2400" spc="-10">
                <a:latin typeface="Arial"/>
                <a:cs typeface="Arial"/>
              </a:rPr>
              <a:t>d</a:t>
            </a:r>
            <a:r>
              <a:rPr dirty="0" sz="2400">
                <a:latin typeface="Arial"/>
                <a:cs typeface="Arial"/>
              </a:rPr>
              <a:t>re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m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 spc="-10">
                <a:latin typeface="Arial"/>
                <a:cs typeface="Arial"/>
              </a:rPr>
              <a:t>f</a:t>
            </a:r>
            <a:r>
              <a:rPr dirty="0" sz="2400">
                <a:latin typeface="Arial"/>
                <a:cs typeface="Arial"/>
              </a:rPr>
              <a:t> c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 spc="5">
                <a:latin typeface="Arial"/>
                <a:cs typeface="Arial"/>
              </a:rPr>
              <a:t>m</a:t>
            </a:r>
            <a:r>
              <a:rPr dirty="0" sz="2400" spc="-10">
                <a:latin typeface="Arial"/>
                <a:cs typeface="Arial"/>
              </a:rPr>
              <a:t>p</a:t>
            </a:r>
            <a:r>
              <a:rPr dirty="0" sz="2400" spc="-5">
                <a:latin typeface="Arial"/>
                <a:cs typeface="Arial"/>
              </a:rPr>
              <a:t>l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 spc="-10">
                <a:latin typeface="Arial"/>
                <a:cs typeface="Arial"/>
              </a:rPr>
              <a:t>ep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s</a:t>
            </a:r>
            <a:r>
              <a:rPr dirty="0" sz="2400" spc="-10">
                <a:latin typeface="Arial"/>
                <a:cs typeface="Arial"/>
              </a:rPr>
              <a:t>en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v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y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2400" spc="5">
                <a:latin typeface="Arial"/>
                <a:cs typeface="Arial"/>
              </a:rPr>
              <a:t>(</a:t>
            </a:r>
            <a:r>
              <a:rPr dirty="0" sz="2400">
                <a:latin typeface="Arial"/>
                <a:cs typeface="Arial"/>
              </a:rPr>
              <a:t>cruc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l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o</a:t>
            </a:r>
            <a:r>
              <a:rPr dirty="0" sz="2400" spc="-10">
                <a:latin typeface="Arial"/>
                <a:cs typeface="Arial"/>
              </a:rPr>
              <a:t> un</a:t>
            </a:r>
            <a:r>
              <a:rPr dirty="0" sz="2400">
                <a:latin typeface="Arial"/>
                <a:cs typeface="Arial"/>
              </a:rPr>
              <a:t>d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rst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>
                <a:latin typeface="Arial"/>
                <a:cs typeface="Arial"/>
              </a:rPr>
              <a:t>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h</a:t>
            </a:r>
            <a:r>
              <a:rPr dirty="0" sz="240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>
                <a:latin typeface="Arial"/>
                <a:cs typeface="Arial"/>
              </a:rPr>
              <a:t>n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xt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 spc="-10">
                <a:latin typeface="Arial"/>
                <a:cs typeface="Arial"/>
              </a:rPr>
              <a:t>f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he</a:t>
            </a:r>
            <a:r>
              <a:rPr dirty="0" sz="2400" spc="-10">
                <a:latin typeface="Arial"/>
                <a:cs typeface="Arial"/>
              </a:rPr>
              <a:t> gen</a:t>
            </a:r>
            <a:r>
              <a:rPr dirty="0" sz="2400">
                <a:latin typeface="Arial"/>
                <a:cs typeface="Arial"/>
              </a:rPr>
              <a:t>d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g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l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v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de</a:t>
            </a:r>
            <a:r>
              <a:rPr dirty="0" sz="2400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39"/>
              </a:spcBef>
            </a:pPr>
            <a:r>
              <a:rPr dirty="0" sz="2400">
                <a:solidFill>
                  <a:srgbClr val="7F0000"/>
                </a:solidFill>
                <a:latin typeface="Arial"/>
                <a:cs typeface="Arial"/>
              </a:rPr>
              <a:t>L</a:t>
            </a:r>
            <a:r>
              <a:rPr dirty="0" sz="2400" spc="-15">
                <a:solidFill>
                  <a:srgbClr val="7F0000"/>
                </a:solidFill>
                <a:latin typeface="Arial"/>
                <a:cs typeface="Arial"/>
              </a:rPr>
              <a:t>i</a:t>
            </a:r>
            <a:r>
              <a:rPr dirty="0" sz="2400" spc="5">
                <a:solidFill>
                  <a:srgbClr val="7F0000"/>
                </a:solidFill>
                <a:latin typeface="Arial"/>
                <a:cs typeface="Arial"/>
              </a:rPr>
              <a:t>m</a:t>
            </a:r>
            <a:r>
              <a:rPr dirty="0" sz="2400" spc="-5">
                <a:solidFill>
                  <a:srgbClr val="7F0000"/>
                </a:solidFill>
                <a:latin typeface="Arial"/>
                <a:cs typeface="Arial"/>
              </a:rPr>
              <a:t>i</a:t>
            </a:r>
            <a:r>
              <a:rPr dirty="0" sz="2400" spc="-10">
                <a:solidFill>
                  <a:srgbClr val="7F0000"/>
                </a:solidFill>
                <a:latin typeface="Arial"/>
                <a:cs typeface="Arial"/>
              </a:rPr>
              <a:t>t</a:t>
            </a:r>
            <a:r>
              <a:rPr dirty="0" sz="2400">
                <a:solidFill>
                  <a:srgbClr val="7F0000"/>
                </a:solidFill>
                <a:latin typeface="Arial"/>
                <a:cs typeface="Arial"/>
              </a:rPr>
              <a:t> 2</a:t>
            </a:r>
            <a:r>
              <a:rPr dirty="0" sz="2400" spc="-10">
                <a:latin typeface="Arial"/>
                <a:cs typeface="Arial"/>
              </a:rPr>
              <a:t>.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h</a:t>
            </a:r>
            <a:r>
              <a:rPr dirty="0" sz="2400">
                <a:latin typeface="Arial"/>
                <a:cs typeface="Arial"/>
              </a:rPr>
              <a:t>e </a:t>
            </a:r>
            <a:r>
              <a:rPr dirty="0" sz="2400" spc="-10">
                <a:latin typeface="Arial"/>
                <a:cs typeface="Arial"/>
              </a:rPr>
              <a:t>pe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 spc="-5">
                <a:latin typeface="Arial"/>
                <a:cs typeface="Arial"/>
              </a:rPr>
              <a:t>l</a:t>
            </a:r>
            <a:r>
              <a:rPr dirty="0" sz="2400">
                <a:latin typeface="Arial"/>
                <a:cs typeface="Arial"/>
              </a:rPr>
              <a:t>s o</a:t>
            </a:r>
            <a:r>
              <a:rPr dirty="0" sz="2400" spc="-10">
                <a:latin typeface="Arial"/>
                <a:cs typeface="Arial"/>
              </a:rPr>
              <a:t>f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gno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>
                <a:latin typeface="Arial"/>
                <a:cs typeface="Arial"/>
              </a:rPr>
              <a:t>g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>
                <a:latin typeface="Arial"/>
                <a:cs typeface="Arial"/>
              </a:rPr>
              <a:t>n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xt</a:t>
            </a:r>
            <a:r>
              <a:rPr dirty="0" sz="2400" spc="-10">
                <a:latin typeface="Arial"/>
                <a:cs typeface="Arial"/>
              </a:rPr>
              <a:t>u</a:t>
            </a:r>
            <a:r>
              <a:rPr dirty="0" sz="2400">
                <a:latin typeface="Arial"/>
                <a:cs typeface="Arial"/>
              </a:rPr>
              <a:t>al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heo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>
                <a:latin typeface="Arial"/>
                <a:cs typeface="Arial"/>
              </a:rPr>
              <a:t>y-</a:t>
            </a:r>
            <a:r>
              <a:rPr dirty="0" sz="2400" spc="-10">
                <a:latin typeface="Arial"/>
                <a:cs typeface="Arial"/>
              </a:rPr>
              <a:t>bu</a:t>
            </a:r>
            <a:r>
              <a:rPr dirty="0" sz="2400" spc="-5">
                <a:latin typeface="Arial"/>
                <a:cs typeface="Arial"/>
              </a:rPr>
              <a:t>il</a:t>
            </a:r>
            <a:r>
              <a:rPr dirty="0" sz="2400" spc="-10">
                <a:latin typeface="Arial"/>
                <a:cs typeface="Arial"/>
              </a:rPr>
              <a:t>d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>
                <a:latin typeface="Arial"/>
                <a:cs typeface="Arial"/>
              </a:rPr>
              <a:t>g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2400" spc="5">
                <a:latin typeface="Arial"/>
                <a:cs typeface="Arial"/>
              </a:rPr>
              <a:t>(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m</a:t>
            </a:r>
            <a:r>
              <a:rPr dirty="0" sz="2400" spc="-10">
                <a:latin typeface="Arial"/>
                <a:cs typeface="Arial"/>
              </a:rPr>
              <a:t>p</a:t>
            </a:r>
            <a:r>
              <a:rPr dirty="0" sz="2400">
                <a:latin typeface="Arial"/>
                <a:cs typeface="Arial"/>
              </a:rPr>
              <a:t>o</a:t>
            </a:r>
            <a:r>
              <a:rPr dirty="0" sz="2400" spc="-10">
                <a:latin typeface="Arial"/>
                <a:cs typeface="Arial"/>
              </a:rPr>
              <a:t>rt</a:t>
            </a:r>
            <a:r>
              <a:rPr dirty="0" sz="2400" spc="-10">
                <a:latin typeface="Arial"/>
                <a:cs typeface="Arial"/>
              </a:rPr>
              <a:t>an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s g</a:t>
            </a:r>
            <a:r>
              <a:rPr dirty="0" sz="2400" spc="-10">
                <a:latin typeface="Arial"/>
                <a:cs typeface="Arial"/>
              </a:rPr>
              <a:t>ende</a:t>
            </a:r>
            <a:r>
              <a:rPr dirty="0" sz="2400">
                <a:latin typeface="Arial"/>
                <a:cs typeface="Arial"/>
              </a:rPr>
              <a:t>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no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>
                <a:latin typeface="Arial"/>
                <a:cs typeface="Arial"/>
              </a:rPr>
              <a:t>ms o</a:t>
            </a:r>
            <a:r>
              <a:rPr dirty="0" sz="2400" spc="-10">
                <a:latin typeface="Arial"/>
                <a:cs typeface="Arial"/>
              </a:rPr>
              <a:t>pe</a:t>
            </a:r>
            <a:r>
              <a:rPr dirty="0" sz="2400">
                <a:latin typeface="Arial"/>
                <a:cs typeface="Arial"/>
              </a:rPr>
              <a:t>ra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n</a:t>
            </a:r>
            <a:r>
              <a:rPr dirty="0" sz="2400" spc="-10">
                <a:latin typeface="Arial"/>
                <a:cs typeface="Arial"/>
              </a:rPr>
              <a:t> h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g</a:t>
            </a:r>
            <a:r>
              <a:rPr dirty="0" sz="2400">
                <a:latin typeface="Arial"/>
                <a:cs typeface="Arial"/>
              </a:rPr>
              <a:t>h</a:t>
            </a:r>
            <a:r>
              <a:rPr dirty="0" sz="2400" spc="-15">
                <a:latin typeface="Arial"/>
                <a:cs typeface="Arial"/>
              </a:rPr>
              <a:t>l</a:t>
            </a:r>
            <a:r>
              <a:rPr dirty="0" sz="2400">
                <a:latin typeface="Arial"/>
                <a:cs typeface="Arial"/>
              </a:rPr>
              <a:t>y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</a:t>
            </a:r>
            <a:r>
              <a:rPr dirty="0" sz="2400" spc="-10">
                <a:latin typeface="Arial"/>
                <a:cs typeface="Arial"/>
              </a:rPr>
              <a:t>u</a:t>
            </a:r>
            <a:r>
              <a:rPr dirty="0" sz="2400" spc="-5">
                <a:latin typeface="Arial"/>
                <a:cs typeface="Arial"/>
              </a:rPr>
              <a:t>l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u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-s</a:t>
            </a:r>
            <a:r>
              <a:rPr dirty="0" sz="2400" spc="-10">
                <a:latin typeface="Arial"/>
                <a:cs typeface="Arial"/>
              </a:rPr>
              <a:t>p</a:t>
            </a:r>
            <a:r>
              <a:rPr dirty="0" sz="2400">
                <a:latin typeface="Arial"/>
                <a:cs typeface="Arial"/>
              </a:rPr>
              <a:t>ec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f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c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5">
                <a:latin typeface="Arial"/>
                <a:cs typeface="Arial"/>
              </a:rPr>
              <a:t>w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5">
                <a:latin typeface="Arial"/>
                <a:cs typeface="Arial"/>
              </a:rPr>
              <a:t>y</a:t>
            </a:r>
            <a:r>
              <a:rPr dirty="0" sz="2400" spc="-10">
                <a:latin typeface="Arial"/>
                <a:cs typeface="Arial"/>
              </a:rPr>
              <a:t>s</a:t>
            </a:r>
            <a:r>
              <a:rPr dirty="0" sz="2400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T</a:t>
            </a:r>
            <a:r>
              <a:rPr dirty="0" spc="-25"/>
              <a:t>h</a:t>
            </a:r>
            <a:r>
              <a:rPr dirty="0" spc="40"/>
              <a:t>e</a:t>
            </a:r>
            <a:r>
              <a:rPr dirty="0" spc="20"/>
              <a:t> </a:t>
            </a:r>
            <a:r>
              <a:rPr dirty="0" spc="-190"/>
              <a:t>w</a:t>
            </a:r>
            <a:r>
              <a:rPr dirty="0" spc="-90"/>
              <a:t>a</a:t>
            </a:r>
            <a:r>
              <a:rPr dirty="0"/>
              <a:t>y</a:t>
            </a:r>
            <a:r>
              <a:rPr dirty="0" spc="20"/>
              <a:t> </a:t>
            </a:r>
            <a:r>
              <a:rPr dirty="0" spc="35"/>
              <a:t>f</a:t>
            </a:r>
            <a:r>
              <a:rPr dirty="0" spc="-10"/>
              <a:t>o</a:t>
            </a:r>
            <a:r>
              <a:rPr dirty="0" spc="-15"/>
              <a:t>r</a:t>
            </a:r>
            <a:r>
              <a:rPr dirty="0" spc="-190"/>
              <a:t>w</a:t>
            </a:r>
            <a:r>
              <a:rPr dirty="0" spc="-5"/>
              <a:t>a</a:t>
            </a:r>
            <a:r>
              <a:rPr dirty="0" spc="5"/>
              <a:t>r</a:t>
            </a:r>
            <a:r>
              <a:rPr dirty="0" spc="40"/>
              <a:t>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709" y="1997106"/>
            <a:ext cx="9097010" cy="39458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buFont typeface="Arial"/>
              <a:buAutoNum type="arabicPeriod"/>
              <a:tabLst>
                <a:tab pos="352425" algn="l"/>
              </a:tabLst>
            </a:pPr>
            <a:r>
              <a:rPr dirty="0" sz="2400" spc="-5">
                <a:latin typeface="Arial"/>
                <a:cs typeface="Arial"/>
              </a:rPr>
              <a:t>P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y 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>
                <a:latin typeface="Arial"/>
                <a:cs typeface="Arial"/>
              </a:rPr>
              <a:t>n 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o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</a:t>
            </a:r>
            <a:r>
              <a:rPr dirty="0" sz="2400" spc="5">
                <a:latin typeface="Arial"/>
                <a:cs typeface="Arial"/>
              </a:rPr>
              <a:t>m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5">
                <a:latin typeface="Arial"/>
                <a:cs typeface="Arial"/>
              </a:rPr>
              <a:t>l</a:t>
            </a:r>
            <a:r>
              <a:rPr dirty="0" sz="2400">
                <a:latin typeface="Arial"/>
                <a:cs typeface="Arial"/>
              </a:rPr>
              <a:t>l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arabicPeriod"/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"/>
              </a:spcBef>
              <a:buFont typeface="Arial"/>
              <a:buAutoNum type="arabicPeriod"/>
            </a:pPr>
            <a:endParaRPr sz="1950">
              <a:latin typeface="Times New Roman"/>
              <a:cs typeface="Times New Roman"/>
            </a:endParaRPr>
          </a:p>
          <a:p>
            <a:pPr marL="12700" marR="5080">
              <a:lnSpc>
                <a:spcPts val="2700"/>
              </a:lnSpc>
              <a:buFont typeface="Arial"/>
              <a:buAutoNum type="arabicPeriod"/>
              <a:tabLst>
                <a:tab pos="352425" algn="l"/>
              </a:tabLst>
            </a:pPr>
            <a:r>
              <a:rPr dirty="0" sz="2400" spc="-20">
                <a:latin typeface="Arial"/>
                <a:cs typeface="Arial"/>
              </a:rPr>
              <a:t>G</a:t>
            </a:r>
            <a:r>
              <a:rPr dirty="0" sz="2400" spc="-10">
                <a:latin typeface="Arial"/>
                <a:cs typeface="Arial"/>
              </a:rPr>
              <a:t>u</a:t>
            </a:r>
            <a:r>
              <a:rPr dirty="0" sz="2400">
                <a:latin typeface="Arial"/>
                <a:cs typeface="Arial"/>
              </a:rPr>
              <a:t>ard 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g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 spc="-10">
                <a:latin typeface="Arial"/>
                <a:cs typeface="Arial"/>
              </a:rPr>
              <a:t>st</a:t>
            </a:r>
            <a:r>
              <a:rPr dirty="0" sz="2400">
                <a:latin typeface="Arial"/>
                <a:cs typeface="Arial"/>
              </a:rPr>
              <a:t> d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 spc="5">
                <a:latin typeface="Arial"/>
                <a:cs typeface="Arial"/>
              </a:rPr>
              <a:t>s</a:t>
            </a:r>
            <a:r>
              <a:rPr dirty="0" sz="2400" spc="-10">
                <a:latin typeface="Arial"/>
                <a:cs typeface="Arial"/>
              </a:rPr>
              <a:t>c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m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o</a:t>
            </a:r>
            <a:r>
              <a:rPr dirty="0" sz="2400" spc="-10">
                <a:latin typeface="Arial"/>
                <a:cs typeface="Arial"/>
              </a:rPr>
              <a:t>ry/</a:t>
            </a:r>
            <a:r>
              <a:rPr dirty="0" sz="240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x</a:t>
            </a:r>
            <a:r>
              <a:rPr dirty="0" sz="2400" spc="5">
                <a:latin typeface="Arial"/>
                <a:cs typeface="Arial"/>
              </a:rPr>
              <a:t>c</a:t>
            </a:r>
            <a:r>
              <a:rPr dirty="0" sz="2400" spc="-15">
                <a:latin typeface="Arial"/>
                <a:cs typeface="Arial"/>
              </a:rPr>
              <a:t>l</a:t>
            </a:r>
            <a:r>
              <a:rPr dirty="0" sz="2400">
                <a:latin typeface="Arial"/>
                <a:cs typeface="Arial"/>
              </a:rPr>
              <a:t>u</a:t>
            </a:r>
            <a:r>
              <a:rPr dirty="0" sz="2400" spc="-10">
                <a:latin typeface="Arial"/>
                <a:cs typeface="Arial"/>
              </a:rPr>
              <a:t>s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>
                <a:latin typeface="Arial"/>
                <a:cs typeface="Arial"/>
              </a:rPr>
              <a:t>n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ry 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s</a:t>
            </a:r>
            <a:r>
              <a:rPr dirty="0" sz="2400" spc="-10">
                <a:latin typeface="Arial"/>
                <a:cs typeface="Arial"/>
              </a:rPr>
              <a:t>u</a:t>
            </a:r>
            <a:r>
              <a:rPr dirty="0" sz="2400" spc="-5">
                <a:latin typeface="Arial"/>
                <a:cs typeface="Arial"/>
              </a:rPr>
              <a:t>l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st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m</a:t>
            </a:r>
            <a:r>
              <a:rPr dirty="0" sz="2400" spc="5">
                <a:latin typeface="Arial"/>
                <a:cs typeface="Arial"/>
              </a:rPr>
              <a:t>m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ng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f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>
                <a:latin typeface="Arial"/>
                <a:cs typeface="Arial"/>
              </a:rPr>
              <a:t>m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Bi</a:t>
            </a:r>
            <a:r>
              <a:rPr dirty="0" sz="2400">
                <a:latin typeface="Arial"/>
                <a:cs typeface="Arial"/>
              </a:rPr>
              <a:t>g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55">
                <a:latin typeface="Arial"/>
                <a:cs typeface="Arial"/>
              </a:rPr>
              <a:t>’</a:t>
            </a:r>
            <a:r>
              <a:rPr dirty="0" sz="2400">
                <a:latin typeface="Arial"/>
                <a:cs typeface="Arial"/>
              </a:rPr>
              <a:t>s 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m</a:t>
            </a:r>
            <a:r>
              <a:rPr dirty="0" sz="2400" spc="-10">
                <a:latin typeface="Arial"/>
                <a:cs typeface="Arial"/>
              </a:rPr>
              <a:t>p</a:t>
            </a:r>
            <a:r>
              <a:rPr dirty="0" sz="240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rf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 spc="-15">
                <a:latin typeface="Arial"/>
                <a:cs typeface="Arial"/>
              </a:rPr>
              <a:t>c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o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>
                <a:latin typeface="Arial"/>
                <a:cs typeface="Arial"/>
              </a:rPr>
              <a:t>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arabicPeriod"/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AutoNum type="arabicPeriod"/>
            </a:pPr>
            <a:endParaRPr sz="1900">
              <a:latin typeface="Times New Roman"/>
              <a:cs typeface="Times New Roman"/>
            </a:endParaRPr>
          </a:p>
          <a:p>
            <a:pPr marL="12700" marR="752475">
              <a:lnSpc>
                <a:spcPts val="2700"/>
              </a:lnSpc>
              <a:buFont typeface="Arial"/>
              <a:buAutoNum type="arabicPeriod"/>
              <a:tabLst>
                <a:tab pos="352425" algn="l"/>
              </a:tabLst>
            </a:pPr>
            <a:r>
              <a:rPr dirty="0" sz="2400" spc="-5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>
                <a:latin typeface="Arial"/>
                <a:cs typeface="Arial"/>
              </a:rPr>
              <a:t>s</a:t>
            </a:r>
            <a:r>
              <a:rPr dirty="0" sz="2400" spc="-10">
                <a:latin typeface="Arial"/>
                <a:cs typeface="Arial"/>
              </a:rPr>
              <a:t>u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>
                <a:latin typeface="Arial"/>
                <a:cs typeface="Arial"/>
              </a:rPr>
              <a:t>mp</a:t>
            </a:r>
            <a:r>
              <a:rPr dirty="0" sz="2400" spc="-15">
                <a:latin typeface="Arial"/>
                <a:cs typeface="Arial"/>
              </a:rPr>
              <a:t>l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nce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w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h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</a:t>
            </a:r>
            <a:r>
              <a:rPr dirty="0" sz="2400" spc="5">
                <a:latin typeface="Arial"/>
                <a:cs typeface="Arial"/>
              </a:rPr>
              <a:t>r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v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cy 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>
                <a:latin typeface="Arial"/>
                <a:cs typeface="Arial"/>
              </a:rPr>
              <a:t>d </a:t>
            </a:r>
            <a:r>
              <a:rPr dirty="0" sz="2400" spc="-10">
                <a:latin typeface="Arial"/>
                <a:cs typeface="Arial"/>
              </a:rPr>
              <a:t>d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h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cs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n </a:t>
            </a:r>
            <a:r>
              <a:rPr dirty="0" sz="2400" spc="-35">
                <a:latin typeface="Arial"/>
                <a:cs typeface="Arial"/>
              </a:rPr>
              <a:t>B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g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 p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r</a:t>
            </a:r>
            <a:r>
              <a:rPr dirty="0" sz="2400">
                <a:latin typeface="Arial"/>
                <a:cs typeface="Arial"/>
              </a:rPr>
              <a:t>t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 spc="-10">
                <a:latin typeface="Arial"/>
                <a:cs typeface="Arial"/>
              </a:rPr>
              <a:t>e</a:t>
            </a:r>
            <a:r>
              <a:rPr dirty="0" sz="2400">
                <a:latin typeface="Arial"/>
                <a:cs typeface="Arial"/>
              </a:rPr>
              <a:t>rs</a:t>
            </a:r>
            <a:r>
              <a:rPr dirty="0" sz="2400" spc="-10">
                <a:latin typeface="Arial"/>
                <a:cs typeface="Arial"/>
              </a:rPr>
              <a:t>h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p</a:t>
            </a:r>
            <a:r>
              <a:rPr dirty="0" sz="2400">
                <a:latin typeface="Arial"/>
                <a:cs typeface="Arial"/>
              </a:rPr>
              <a:t>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arabicPeriod"/>
            </a:pPr>
            <a:endParaRPr sz="2400">
              <a:latin typeface="Times New Roman"/>
              <a:cs typeface="Times New Roman"/>
            </a:endParaRPr>
          </a:p>
          <a:p>
            <a:pPr marL="351790" indent="-339090">
              <a:lnSpc>
                <a:spcPct val="100000"/>
              </a:lnSpc>
              <a:spcBef>
                <a:spcPts val="1989"/>
              </a:spcBef>
              <a:buFont typeface="Arial"/>
              <a:buAutoNum type="arabicPeriod"/>
              <a:tabLst>
                <a:tab pos="352425" algn="l"/>
              </a:tabLst>
            </a:pPr>
            <a:r>
              <a:rPr dirty="0" sz="2400" spc="-10">
                <a:latin typeface="Arial"/>
                <a:cs typeface="Arial"/>
              </a:rPr>
              <a:t>I</a:t>
            </a:r>
            <a:r>
              <a:rPr dirty="0" sz="2400" spc="-10">
                <a:latin typeface="Arial"/>
                <a:cs typeface="Arial"/>
              </a:rPr>
              <a:t>n</a:t>
            </a:r>
            <a:r>
              <a:rPr dirty="0" sz="2400">
                <a:latin typeface="Arial"/>
                <a:cs typeface="Arial"/>
              </a:rPr>
              <a:t>ve</a:t>
            </a:r>
            <a:r>
              <a:rPr dirty="0" sz="2400" spc="-10">
                <a:latin typeface="Arial"/>
                <a:cs typeface="Arial"/>
              </a:rPr>
              <a:t>st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</a:t>
            </a:r>
            <a:r>
              <a:rPr dirty="0" sz="2400" spc="-1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t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as a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</a:t>
            </a:r>
            <a:r>
              <a:rPr dirty="0" sz="2400">
                <a:latin typeface="Arial"/>
                <a:cs typeface="Arial"/>
              </a:rPr>
              <a:t>u</a:t>
            </a:r>
            <a:r>
              <a:rPr dirty="0" sz="2400" spc="-10">
                <a:latin typeface="Arial"/>
                <a:cs typeface="Arial"/>
              </a:rPr>
              <a:t>b</a:t>
            </a:r>
            <a:r>
              <a:rPr dirty="0" sz="2400" spc="-15">
                <a:latin typeface="Arial"/>
                <a:cs typeface="Arial"/>
              </a:rPr>
              <a:t>l</a:t>
            </a:r>
            <a:r>
              <a:rPr dirty="0" sz="2400" spc="-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c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g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 spc="-10">
                <a:latin typeface="Arial"/>
                <a:cs typeface="Arial"/>
              </a:rPr>
              <a:t>o</a:t>
            </a:r>
            <a:r>
              <a:rPr dirty="0" sz="2400">
                <a:latin typeface="Arial"/>
                <a:cs typeface="Arial"/>
              </a:rPr>
              <a:t>d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29870">
              <a:lnSpc>
                <a:spcPct val="100000"/>
              </a:lnSpc>
            </a:pPr>
            <a:r>
              <a:rPr dirty="0" spc="-5"/>
              <a:t>T</a:t>
            </a:r>
            <a:r>
              <a:rPr dirty="0" spc="-25"/>
              <a:t>h</a:t>
            </a:r>
            <a:r>
              <a:rPr dirty="0" spc="-5"/>
              <a:t>a</a:t>
            </a:r>
            <a:r>
              <a:rPr dirty="0"/>
              <a:t>n</a:t>
            </a:r>
            <a:r>
              <a:rPr dirty="0" spc="-25"/>
              <a:t>k</a:t>
            </a:r>
            <a:r>
              <a:rPr dirty="0" spc="25"/>
              <a:t> </a:t>
            </a:r>
            <a:r>
              <a:rPr dirty="0"/>
              <a:t>y</a:t>
            </a:r>
            <a:r>
              <a:rPr dirty="0" spc="-25"/>
              <a:t>ou</a:t>
            </a:r>
            <a:r>
              <a:rPr dirty="0" spc="165"/>
              <a:t>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590" y="2464466"/>
            <a:ext cx="4801235" cy="1040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spc="-75">
                <a:solidFill>
                  <a:srgbClr val="1B1B1B"/>
                </a:solidFill>
                <a:latin typeface="Arial"/>
                <a:cs typeface="Arial"/>
              </a:rPr>
              <a:t>W</a:t>
            </a:r>
            <a:r>
              <a:rPr dirty="0" sz="2400">
                <a:solidFill>
                  <a:srgbClr val="1B1B1B"/>
                </a:solidFill>
                <a:latin typeface="Arial"/>
                <a:cs typeface="Arial"/>
              </a:rPr>
              <a:t>r</a:t>
            </a:r>
            <a:r>
              <a:rPr dirty="0" sz="2400" spc="-5">
                <a:solidFill>
                  <a:srgbClr val="1B1B1B"/>
                </a:solidFill>
                <a:latin typeface="Arial"/>
                <a:cs typeface="Arial"/>
              </a:rPr>
              <a:t>i</a:t>
            </a:r>
            <a:r>
              <a:rPr dirty="0" sz="2400" spc="-10">
                <a:solidFill>
                  <a:srgbClr val="1B1B1B"/>
                </a:solidFill>
                <a:latin typeface="Arial"/>
                <a:cs typeface="Arial"/>
              </a:rPr>
              <a:t>t</a:t>
            </a:r>
            <a:r>
              <a:rPr dirty="0" sz="2400">
                <a:solidFill>
                  <a:srgbClr val="1B1B1B"/>
                </a:solidFill>
                <a:latin typeface="Arial"/>
                <a:cs typeface="Arial"/>
              </a:rPr>
              <a:t>e </a:t>
            </a:r>
            <a:r>
              <a:rPr dirty="0" sz="2400" spc="-10">
                <a:solidFill>
                  <a:srgbClr val="1B1B1B"/>
                </a:solidFill>
                <a:latin typeface="Arial"/>
                <a:cs typeface="Arial"/>
              </a:rPr>
              <a:t>t</a:t>
            </a:r>
            <a:r>
              <a:rPr dirty="0" sz="2400">
                <a:solidFill>
                  <a:srgbClr val="1B1B1B"/>
                </a:solidFill>
                <a:latin typeface="Arial"/>
                <a:cs typeface="Arial"/>
              </a:rPr>
              <a:t>o</a:t>
            </a:r>
            <a:r>
              <a:rPr dirty="0" sz="2400" spc="-10">
                <a:solidFill>
                  <a:srgbClr val="1B1B1B"/>
                </a:solidFill>
                <a:latin typeface="Arial"/>
                <a:cs typeface="Arial"/>
              </a:rPr>
              <a:t> u</a:t>
            </a:r>
            <a:r>
              <a:rPr dirty="0" sz="2400">
                <a:solidFill>
                  <a:srgbClr val="1B1B1B"/>
                </a:solidFill>
                <a:latin typeface="Arial"/>
                <a:cs typeface="Arial"/>
              </a:rPr>
              <a:t>s a</a:t>
            </a:r>
            <a:r>
              <a:rPr dirty="0" sz="2400" spc="-10">
                <a:solidFill>
                  <a:srgbClr val="1B1B1B"/>
                </a:solidFill>
                <a:latin typeface="Arial"/>
                <a:cs typeface="Arial"/>
              </a:rPr>
              <a:t>t</a:t>
            </a:r>
            <a:r>
              <a:rPr dirty="0" sz="2400" spc="2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DC4713"/>
                </a:solidFill>
                <a:latin typeface="Arial"/>
                <a:cs typeface="Arial"/>
                <a:hlinkClick r:id="rId2"/>
              </a:rPr>
              <a:t>i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2"/>
              </a:rPr>
              <a:t>tf</a:t>
            </a:r>
            <a:r>
              <a:rPr dirty="0" sz="2400">
                <a:solidFill>
                  <a:srgbClr val="DC4713"/>
                </a:solidFill>
                <a:latin typeface="Arial"/>
                <a:cs typeface="Arial"/>
                <a:hlinkClick r:id="rId2"/>
              </a:rPr>
              <a:t>c@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2"/>
              </a:rPr>
              <a:t>ITf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2"/>
              </a:rPr>
              <a:t>o</a:t>
            </a:r>
            <a:r>
              <a:rPr dirty="0" sz="2400">
                <a:solidFill>
                  <a:srgbClr val="DC4713"/>
                </a:solidFill>
                <a:latin typeface="Arial"/>
                <a:cs typeface="Arial"/>
                <a:hlinkClick r:id="rId2"/>
              </a:rPr>
              <a:t>r</a:t>
            </a:r>
            <a:r>
              <a:rPr dirty="0" sz="2400" spc="-5">
                <a:solidFill>
                  <a:srgbClr val="DC4713"/>
                </a:solidFill>
                <a:latin typeface="Arial"/>
                <a:cs typeface="Arial"/>
                <a:hlinkClick r:id="rId2"/>
              </a:rPr>
              <a:t>C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2"/>
              </a:rPr>
              <a:t>h</a:t>
            </a:r>
            <a:r>
              <a:rPr dirty="0" sz="2400">
                <a:solidFill>
                  <a:srgbClr val="DC4713"/>
                </a:solidFill>
                <a:latin typeface="Arial"/>
                <a:cs typeface="Arial"/>
                <a:hlinkClick r:id="rId2"/>
              </a:rPr>
              <a:t>a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2"/>
              </a:rPr>
              <a:t>nge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2"/>
              </a:rPr>
              <a:t>n</a:t>
            </a:r>
            <a:r>
              <a:rPr dirty="0" sz="2400">
                <a:solidFill>
                  <a:srgbClr val="DC4713"/>
                </a:solidFill>
                <a:latin typeface="Arial"/>
                <a:cs typeface="Arial"/>
                <a:hlinkClick r:id="rId2"/>
              </a:rPr>
              <a:t>e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2"/>
              </a:rPr>
              <a:t>t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 spc="-5">
                <a:solidFill>
                  <a:srgbClr val="1B1B1B"/>
                </a:solidFill>
                <a:latin typeface="Arial"/>
                <a:cs typeface="Arial"/>
              </a:rPr>
              <a:t>R</a:t>
            </a:r>
            <a:r>
              <a:rPr dirty="0" sz="2400" spc="-10">
                <a:solidFill>
                  <a:srgbClr val="1B1B1B"/>
                </a:solidFill>
                <a:latin typeface="Arial"/>
                <a:cs typeface="Arial"/>
              </a:rPr>
              <a:t>ea</a:t>
            </a:r>
            <a:r>
              <a:rPr dirty="0" sz="2400">
                <a:solidFill>
                  <a:srgbClr val="1B1B1B"/>
                </a:solidFill>
                <a:latin typeface="Arial"/>
                <a:cs typeface="Arial"/>
              </a:rPr>
              <a:t>d</a:t>
            </a:r>
            <a:r>
              <a:rPr dirty="0" sz="2400" spc="-1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1B1B1B"/>
                </a:solidFill>
                <a:latin typeface="Arial"/>
                <a:cs typeface="Arial"/>
              </a:rPr>
              <a:t>m</a:t>
            </a:r>
            <a:r>
              <a:rPr dirty="0" sz="2400" spc="-10">
                <a:solidFill>
                  <a:srgbClr val="1B1B1B"/>
                </a:solidFill>
                <a:latin typeface="Arial"/>
                <a:cs typeface="Arial"/>
              </a:rPr>
              <a:t>o</a:t>
            </a:r>
            <a:r>
              <a:rPr dirty="0" sz="2400">
                <a:solidFill>
                  <a:srgbClr val="1B1B1B"/>
                </a:solidFill>
                <a:latin typeface="Arial"/>
                <a:cs typeface="Arial"/>
              </a:rPr>
              <a:t>re </a:t>
            </a:r>
            <a:r>
              <a:rPr dirty="0" sz="2400" spc="-10">
                <a:solidFill>
                  <a:srgbClr val="1B1B1B"/>
                </a:solidFill>
                <a:latin typeface="Arial"/>
                <a:cs typeface="Arial"/>
              </a:rPr>
              <a:t>a</a:t>
            </a:r>
            <a:r>
              <a:rPr dirty="0" sz="2400" spc="-10">
                <a:solidFill>
                  <a:srgbClr val="1B1B1B"/>
                </a:solidFill>
                <a:latin typeface="Arial"/>
                <a:cs typeface="Arial"/>
              </a:rPr>
              <a:t>t</a:t>
            </a:r>
            <a:r>
              <a:rPr dirty="0" sz="2400" spc="1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DC4713"/>
                </a:solidFill>
                <a:latin typeface="Arial"/>
                <a:cs typeface="Arial"/>
                <a:hlinkClick r:id="rId3"/>
              </a:rPr>
              <a:t>ww</a:t>
            </a:r>
            <a:r>
              <a:rPr dirty="0" sz="2400" spc="-155">
                <a:solidFill>
                  <a:srgbClr val="DC4713"/>
                </a:solidFill>
                <a:latin typeface="Arial"/>
                <a:cs typeface="Arial"/>
                <a:hlinkClick r:id="rId3"/>
              </a:rPr>
              <a:t>w</a:t>
            </a:r>
            <a:r>
              <a:rPr dirty="0" sz="2400">
                <a:solidFill>
                  <a:srgbClr val="DC4713"/>
                </a:solidFill>
                <a:latin typeface="Arial"/>
                <a:cs typeface="Arial"/>
                <a:hlinkClick r:id="rId3"/>
              </a:rPr>
              <a:t>.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3"/>
              </a:rPr>
              <a:t>Itf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3"/>
              </a:rPr>
              <a:t>o</a:t>
            </a:r>
            <a:r>
              <a:rPr dirty="0" sz="2400" spc="5">
                <a:solidFill>
                  <a:srgbClr val="DC4713"/>
                </a:solidFill>
                <a:latin typeface="Arial"/>
                <a:cs typeface="Arial"/>
                <a:hlinkClick r:id="rId3"/>
              </a:rPr>
              <a:t>r</a:t>
            </a:r>
            <a:r>
              <a:rPr dirty="0" sz="2400" spc="-15">
                <a:solidFill>
                  <a:srgbClr val="DC4713"/>
                </a:solidFill>
                <a:latin typeface="Arial"/>
                <a:cs typeface="Arial"/>
                <a:hlinkClick r:id="rId3"/>
              </a:rPr>
              <a:t>C</a:t>
            </a:r>
            <a:r>
              <a:rPr dirty="0" sz="2400">
                <a:solidFill>
                  <a:srgbClr val="DC4713"/>
                </a:solidFill>
                <a:latin typeface="Arial"/>
                <a:cs typeface="Arial"/>
                <a:hlinkClick r:id="rId3"/>
              </a:rPr>
              <a:t>h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3"/>
              </a:rPr>
              <a:t>ang</a:t>
            </a:r>
            <a:r>
              <a:rPr dirty="0" sz="2400">
                <a:solidFill>
                  <a:srgbClr val="DC4713"/>
                </a:solidFill>
                <a:latin typeface="Arial"/>
                <a:cs typeface="Arial"/>
                <a:hlinkClick r:id="rId3"/>
              </a:rPr>
              <a:t>e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3"/>
              </a:rPr>
              <a:t>.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3"/>
              </a:rPr>
              <a:t>ne</a:t>
            </a:r>
            <a:r>
              <a:rPr dirty="0" sz="2400" spc="-10">
                <a:solidFill>
                  <a:srgbClr val="DC4713"/>
                </a:solidFill>
                <a:latin typeface="Arial"/>
                <a:cs typeface="Arial"/>
                <a:hlinkClick r:id="rId3"/>
              </a:rPr>
              <a:t>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Nandini Chami</dc:creator>
  <dcterms:created xsi:type="dcterms:W3CDTF">2018-03-12T09:44:03Z</dcterms:created>
  <dcterms:modified xsi:type="dcterms:W3CDTF">2018-03-12T09:44:03Z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2018-03-12T00:00:00Z</vt:filetime>
  </property>
  <property fmtid="{D5CDD505-2E9C-101B-9397-08002B2CF9AE}" pid="3" name="LastSaved">
    <vt:filetime>2018-03-12T00:00:00Z</vt:filetime>
  </property>
</Properties>
</file>