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81296E-769A-45BC-A216-3A0BE987C33D}" type="doc">
      <dgm:prSet loTypeId="urn:microsoft.com/office/officeart/2005/8/layout/chevron2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681B157E-816E-4871-874D-25E96C4923CF}">
      <dgm:prSet phldrT="[Texto]" custT="1"/>
      <dgm:spPr>
        <a:solidFill>
          <a:srgbClr val="EB41A6"/>
        </a:solidFill>
        <a:ln>
          <a:solidFill>
            <a:srgbClr val="910255"/>
          </a:solidFill>
        </a:ln>
      </dgm:spPr>
      <dgm:t>
        <a:bodyPr/>
        <a:lstStyle/>
        <a:p>
          <a:r>
            <a:rPr lang="en-GB" sz="900" b="1" noProof="0" dirty="0" err="1">
              <a:solidFill>
                <a:schemeClr val="bg1"/>
              </a:solidFill>
            </a:rPr>
            <a:t>Registros</a:t>
          </a:r>
          <a:r>
            <a:rPr lang="en-GB" sz="900" b="1" noProof="0" dirty="0">
              <a:solidFill>
                <a:schemeClr val="bg1"/>
              </a:solidFill>
            </a:rPr>
            <a:t> </a:t>
          </a:r>
          <a:r>
            <a:rPr lang="en-GB" sz="900" b="1" noProof="0" dirty="0" err="1">
              <a:solidFill>
                <a:schemeClr val="bg1"/>
              </a:solidFill>
            </a:rPr>
            <a:t>Admiistrativos</a:t>
          </a:r>
          <a:endParaRPr lang="en-GB" sz="900" b="1" noProof="0" dirty="0">
            <a:solidFill>
              <a:schemeClr val="bg1"/>
            </a:solidFill>
          </a:endParaRPr>
        </a:p>
      </dgm:t>
    </dgm:pt>
    <dgm:pt modelId="{42C53E7C-43DD-4FC1-9D0A-A19C9D65232A}" type="parTrans" cxnId="{21FCB4D5-58A8-4E09-ACB3-414C4DD99BE3}">
      <dgm:prSet/>
      <dgm:spPr/>
      <dgm:t>
        <a:bodyPr/>
        <a:lstStyle/>
        <a:p>
          <a:endParaRPr lang="en-GB" sz="900" b="1" noProof="0" dirty="0"/>
        </a:p>
      </dgm:t>
    </dgm:pt>
    <dgm:pt modelId="{8534BE80-FA0E-4D10-8181-3F6FEFACF920}" type="sibTrans" cxnId="{21FCB4D5-58A8-4E09-ACB3-414C4DD99BE3}">
      <dgm:prSet/>
      <dgm:spPr/>
      <dgm:t>
        <a:bodyPr/>
        <a:lstStyle/>
        <a:p>
          <a:endParaRPr lang="en-GB" sz="900" b="1" noProof="0" dirty="0"/>
        </a:p>
      </dgm:t>
    </dgm:pt>
    <dgm:pt modelId="{6DA55479-BD3D-4F7F-AFC8-18D285ADB5EC}">
      <dgm:prSet phldrT="[Texto]" custT="1"/>
      <dgm:spPr>
        <a:solidFill>
          <a:srgbClr val="850240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en-GB" sz="1200" b="1" noProof="0" dirty="0" err="1">
              <a:solidFill>
                <a:schemeClr val="bg1"/>
              </a:solidFill>
            </a:rPr>
            <a:t>Normalización</a:t>
          </a:r>
          <a:r>
            <a:rPr lang="en-GB" sz="1200" b="1" noProof="0" dirty="0">
              <a:solidFill>
                <a:schemeClr val="bg1"/>
              </a:solidFill>
            </a:rPr>
            <a:t> Conceptual</a:t>
          </a:r>
        </a:p>
      </dgm:t>
    </dgm:pt>
    <dgm:pt modelId="{F6F17D8F-2AF5-4B60-B8A3-BC33CA9708C0}" type="parTrans" cxnId="{9B9BB254-3297-4C65-96BB-E4EB83725BC8}">
      <dgm:prSet/>
      <dgm:spPr/>
      <dgm:t>
        <a:bodyPr/>
        <a:lstStyle/>
        <a:p>
          <a:endParaRPr lang="en-GB" sz="900" b="1" noProof="0" dirty="0"/>
        </a:p>
      </dgm:t>
    </dgm:pt>
    <dgm:pt modelId="{4EF373FB-E779-442F-A802-E890EF993718}" type="sibTrans" cxnId="{9B9BB254-3297-4C65-96BB-E4EB83725BC8}">
      <dgm:prSet/>
      <dgm:spPr/>
      <dgm:t>
        <a:bodyPr/>
        <a:lstStyle/>
        <a:p>
          <a:endParaRPr lang="en-GB" sz="900" b="1" noProof="0" dirty="0"/>
        </a:p>
      </dgm:t>
    </dgm:pt>
    <dgm:pt modelId="{4B4D584C-5AC2-4510-92B5-0CE21953E657}">
      <dgm:prSet phldrT="[Texto]" custT="1"/>
      <dgm:spPr>
        <a:solidFill>
          <a:srgbClr val="EB41A6"/>
        </a:solidFill>
        <a:ln>
          <a:solidFill>
            <a:srgbClr val="910255"/>
          </a:solidFill>
        </a:ln>
      </dgm:spPr>
      <dgm:t>
        <a:bodyPr/>
        <a:lstStyle/>
        <a:p>
          <a:r>
            <a:rPr lang="en-GB" sz="900" b="1" noProof="0" dirty="0">
              <a:solidFill>
                <a:schemeClr val="bg1"/>
              </a:solidFill>
            </a:rPr>
            <a:t>Fuentes</a:t>
          </a:r>
        </a:p>
      </dgm:t>
    </dgm:pt>
    <dgm:pt modelId="{48063448-AFBD-47D9-9C5B-87DBF7987C89}" type="parTrans" cxnId="{3ED549E8-78ED-4DA5-A9CA-3E311B06EF8E}">
      <dgm:prSet/>
      <dgm:spPr/>
      <dgm:t>
        <a:bodyPr/>
        <a:lstStyle/>
        <a:p>
          <a:endParaRPr lang="en-GB" sz="900" b="1" noProof="0" dirty="0"/>
        </a:p>
      </dgm:t>
    </dgm:pt>
    <dgm:pt modelId="{B5D4339E-E1D5-49C9-BFE1-2F4F1DC8B111}" type="sibTrans" cxnId="{3ED549E8-78ED-4DA5-A9CA-3E311B06EF8E}">
      <dgm:prSet/>
      <dgm:spPr/>
      <dgm:t>
        <a:bodyPr/>
        <a:lstStyle/>
        <a:p>
          <a:endParaRPr lang="en-GB" sz="900" b="1" noProof="0" dirty="0"/>
        </a:p>
      </dgm:t>
    </dgm:pt>
    <dgm:pt modelId="{95B42B6A-B9F8-4501-9E0E-6881A6EC7B14}">
      <dgm:prSet phldrT="[Texto]" custT="1"/>
      <dgm:spPr>
        <a:solidFill>
          <a:srgbClr val="850240">
            <a:alpha val="90000"/>
          </a:srgbClr>
        </a:solidFill>
      </dgm:spPr>
      <dgm:t>
        <a:bodyPr/>
        <a:lstStyle/>
        <a:p>
          <a:r>
            <a:rPr lang="en-GB" sz="900" b="1" noProof="0" dirty="0">
              <a:solidFill>
                <a:schemeClr val="bg1"/>
              </a:solidFill>
            </a:rPr>
            <a:t>RUAF</a:t>
          </a:r>
        </a:p>
      </dgm:t>
    </dgm:pt>
    <dgm:pt modelId="{545215D8-24F3-461A-844A-7D78D58E3E48}" type="parTrans" cxnId="{1BCF524C-2622-4F87-A14F-7654F6E42616}">
      <dgm:prSet/>
      <dgm:spPr/>
      <dgm:t>
        <a:bodyPr/>
        <a:lstStyle/>
        <a:p>
          <a:endParaRPr lang="en-GB" sz="900" b="1" noProof="0" dirty="0"/>
        </a:p>
      </dgm:t>
    </dgm:pt>
    <dgm:pt modelId="{BCB3DE68-C02F-4053-880D-068F1B2279A9}" type="sibTrans" cxnId="{1BCF524C-2622-4F87-A14F-7654F6E42616}">
      <dgm:prSet/>
      <dgm:spPr/>
      <dgm:t>
        <a:bodyPr/>
        <a:lstStyle/>
        <a:p>
          <a:endParaRPr lang="en-GB" sz="900" b="1" noProof="0" dirty="0"/>
        </a:p>
      </dgm:t>
    </dgm:pt>
    <dgm:pt modelId="{A64581F3-6B27-4D50-A225-232D875D7CEB}">
      <dgm:prSet phldrT="[Texto]" custT="1"/>
      <dgm:spPr>
        <a:solidFill>
          <a:srgbClr val="850240">
            <a:alpha val="90000"/>
          </a:srgbClr>
        </a:solidFill>
      </dgm:spPr>
      <dgm:t>
        <a:bodyPr/>
        <a:lstStyle/>
        <a:p>
          <a:r>
            <a:rPr lang="en-GB" sz="900" b="1" noProof="0" dirty="0">
              <a:solidFill>
                <a:schemeClr val="bg1"/>
              </a:solidFill>
            </a:rPr>
            <a:t>RIPS</a:t>
          </a:r>
        </a:p>
      </dgm:t>
    </dgm:pt>
    <dgm:pt modelId="{1DF260A6-1B3D-44B7-AF10-11B42471B7D3}" type="parTrans" cxnId="{C3ADB9FA-AA8C-4D85-A845-278589A985A4}">
      <dgm:prSet/>
      <dgm:spPr/>
      <dgm:t>
        <a:bodyPr/>
        <a:lstStyle/>
        <a:p>
          <a:endParaRPr lang="en-GB" sz="900" b="1" noProof="0" dirty="0"/>
        </a:p>
      </dgm:t>
    </dgm:pt>
    <dgm:pt modelId="{A1E8A651-EB1F-42EC-B018-9337CB617A19}" type="sibTrans" cxnId="{C3ADB9FA-AA8C-4D85-A845-278589A985A4}">
      <dgm:prSet/>
      <dgm:spPr/>
      <dgm:t>
        <a:bodyPr/>
        <a:lstStyle/>
        <a:p>
          <a:endParaRPr lang="en-GB" sz="900" b="1" noProof="0" dirty="0"/>
        </a:p>
      </dgm:t>
    </dgm:pt>
    <dgm:pt modelId="{73E87047-E9F1-49E3-9DFF-14DD7EFA3619}">
      <dgm:prSet phldrT="[Texto]" custT="1"/>
      <dgm:spPr>
        <a:solidFill>
          <a:srgbClr val="EB41A6"/>
        </a:solidFill>
        <a:ln>
          <a:solidFill>
            <a:srgbClr val="910255"/>
          </a:solidFill>
        </a:ln>
      </dgm:spPr>
      <dgm:t>
        <a:bodyPr/>
        <a:lstStyle/>
        <a:p>
          <a:r>
            <a:rPr lang="en-GB" sz="900" b="1" noProof="0" dirty="0" err="1">
              <a:solidFill>
                <a:schemeClr val="bg1"/>
              </a:solidFill>
            </a:rPr>
            <a:t>Construcción</a:t>
          </a:r>
          <a:r>
            <a:rPr lang="en-GB" sz="900" b="1" noProof="0" dirty="0">
              <a:solidFill>
                <a:schemeClr val="bg1"/>
              </a:solidFill>
            </a:rPr>
            <a:t> de </a:t>
          </a:r>
          <a:r>
            <a:rPr lang="en-GB" sz="900" b="1" noProof="0" dirty="0" err="1">
              <a:solidFill>
                <a:schemeClr val="bg1"/>
              </a:solidFill>
            </a:rPr>
            <a:t>Indicador</a:t>
          </a:r>
          <a:r>
            <a:rPr lang="en-GB" sz="900" b="1" noProof="0" dirty="0">
              <a:solidFill>
                <a:schemeClr val="bg1"/>
              </a:solidFill>
            </a:rPr>
            <a:t> de </a:t>
          </a:r>
          <a:r>
            <a:rPr lang="en-GB" sz="900" b="1" noProof="0" dirty="0" err="1">
              <a:solidFill>
                <a:schemeClr val="bg1"/>
              </a:solidFill>
            </a:rPr>
            <a:t>Violencia</a:t>
          </a:r>
          <a:r>
            <a:rPr lang="en-GB" sz="900" b="1" noProof="0" dirty="0">
              <a:solidFill>
                <a:schemeClr val="bg1"/>
              </a:solidFill>
            </a:rPr>
            <a:t> de </a:t>
          </a:r>
          <a:r>
            <a:rPr lang="en-GB" sz="900" b="1" noProof="0" dirty="0" err="1">
              <a:solidFill>
                <a:schemeClr val="bg1"/>
              </a:solidFill>
            </a:rPr>
            <a:t>Género</a:t>
          </a:r>
          <a:endParaRPr lang="en-GB" sz="900" b="1" noProof="0" dirty="0">
            <a:solidFill>
              <a:schemeClr val="bg1"/>
            </a:solidFill>
          </a:endParaRPr>
        </a:p>
      </dgm:t>
    </dgm:pt>
    <dgm:pt modelId="{5B5DD5C2-803B-49FE-AD4D-3BA21ABBC3EC}" type="parTrans" cxnId="{2535A769-ACDD-4CED-8D56-E93FF8EA9DCF}">
      <dgm:prSet/>
      <dgm:spPr/>
      <dgm:t>
        <a:bodyPr/>
        <a:lstStyle/>
        <a:p>
          <a:endParaRPr lang="en-GB" sz="900" b="1" noProof="0" dirty="0"/>
        </a:p>
      </dgm:t>
    </dgm:pt>
    <dgm:pt modelId="{80713965-A3FD-4C3A-8C27-1531C85343CF}" type="sibTrans" cxnId="{2535A769-ACDD-4CED-8D56-E93FF8EA9DCF}">
      <dgm:prSet/>
      <dgm:spPr/>
      <dgm:t>
        <a:bodyPr/>
        <a:lstStyle/>
        <a:p>
          <a:endParaRPr lang="en-GB" sz="900" b="1" noProof="0" dirty="0"/>
        </a:p>
      </dgm:t>
    </dgm:pt>
    <dgm:pt modelId="{DB2BD4C7-1B42-482A-8642-B0F06D963CF9}">
      <dgm:prSet phldrT="[Texto]" phldr="1" custT="1"/>
      <dgm:spPr>
        <a:solidFill>
          <a:srgbClr val="850240"/>
        </a:solidFill>
      </dgm:spPr>
      <dgm:t>
        <a:bodyPr/>
        <a:lstStyle/>
        <a:p>
          <a:endParaRPr lang="en-GB" sz="900" b="1" noProof="0" dirty="0">
            <a:solidFill>
              <a:schemeClr val="bg1"/>
            </a:solidFill>
          </a:endParaRPr>
        </a:p>
      </dgm:t>
    </dgm:pt>
    <dgm:pt modelId="{178DAFF0-28CE-4BF2-997C-3E213900C346}" type="parTrans" cxnId="{1C219479-AAFA-4304-A8D5-1F9EEEB8C6DD}">
      <dgm:prSet/>
      <dgm:spPr/>
      <dgm:t>
        <a:bodyPr/>
        <a:lstStyle/>
        <a:p>
          <a:endParaRPr lang="en-GB" sz="900" b="1" noProof="0" dirty="0"/>
        </a:p>
      </dgm:t>
    </dgm:pt>
    <dgm:pt modelId="{A7958B81-CAFA-4728-9C93-499BEC09C7E3}" type="sibTrans" cxnId="{1C219479-AAFA-4304-A8D5-1F9EEEB8C6DD}">
      <dgm:prSet/>
      <dgm:spPr/>
      <dgm:t>
        <a:bodyPr/>
        <a:lstStyle/>
        <a:p>
          <a:endParaRPr lang="en-GB" sz="900" b="1" noProof="0" dirty="0"/>
        </a:p>
      </dgm:t>
    </dgm:pt>
    <dgm:pt modelId="{2626284A-9D00-40DD-A97B-4C4E1D802C24}">
      <dgm:prSet phldrT="[Texto]" custT="1"/>
      <dgm:spPr>
        <a:solidFill>
          <a:srgbClr val="850240">
            <a:alpha val="90000"/>
          </a:srgbClr>
        </a:solidFill>
      </dgm:spPr>
      <dgm:t>
        <a:bodyPr/>
        <a:lstStyle/>
        <a:p>
          <a:r>
            <a:rPr lang="en-GB" sz="900" b="1" noProof="0" dirty="0">
              <a:solidFill>
                <a:schemeClr val="bg1"/>
              </a:solidFill>
            </a:rPr>
            <a:t>PILA</a:t>
          </a:r>
        </a:p>
      </dgm:t>
    </dgm:pt>
    <dgm:pt modelId="{84EC0D94-B3D7-48CD-A0E3-BCCA5CC40F03}" type="parTrans" cxnId="{34FA04FC-08E3-47FE-AE35-A0CB181F12EE}">
      <dgm:prSet/>
      <dgm:spPr/>
      <dgm:t>
        <a:bodyPr/>
        <a:lstStyle/>
        <a:p>
          <a:endParaRPr lang="es-CO" sz="900" b="1"/>
        </a:p>
      </dgm:t>
    </dgm:pt>
    <dgm:pt modelId="{46DE07E6-CF4D-47D7-8D16-8EAF6DCEBF68}" type="sibTrans" cxnId="{34FA04FC-08E3-47FE-AE35-A0CB181F12EE}">
      <dgm:prSet/>
      <dgm:spPr/>
      <dgm:t>
        <a:bodyPr/>
        <a:lstStyle/>
        <a:p>
          <a:endParaRPr lang="es-CO" sz="900" b="1"/>
        </a:p>
      </dgm:t>
    </dgm:pt>
    <dgm:pt modelId="{072DCCFC-E379-483B-8570-BA0DC647D487}">
      <dgm:prSet phldrT="[Texto]" custT="1"/>
      <dgm:spPr>
        <a:solidFill>
          <a:srgbClr val="850240">
            <a:alpha val="90000"/>
          </a:srgbClr>
        </a:solidFill>
      </dgm:spPr>
      <dgm:t>
        <a:bodyPr/>
        <a:lstStyle/>
        <a:p>
          <a:r>
            <a:rPr lang="en-GB" sz="900" b="1" noProof="0" dirty="0">
              <a:solidFill>
                <a:schemeClr val="bg1"/>
              </a:solidFill>
            </a:rPr>
            <a:t>SIVIGILA</a:t>
          </a:r>
        </a:p>
      </dgm:t>
    </dgm:pt>
    <dgm:pt modelId="{932C7F5B-FAF2-45EE-ACD6-B983756D60E3}" type="parTrans" cxnId="{8273B3F2-28F3-44CF-A9F3-C758BA3DAEBB}">
      <dgm:prSet/>
      <dgm:spPr/>
      <dgm:t>
        <a:bodyPr/>
        <a:lstStyle/>
        <a:p>
          <a:endParaRPr lang="es-CO" sz="900" b="1"/>
        </a:p>
      </dgm:t>
    </dgm:pt>
    <dgm:pt modelId="{B6318D4C-74CA-4F26-AC8B-359A9543C1FF}" type="sibTrans" cxnId="{8273B3F2-28F3-44CF-A9F3-C758BA3DAEBB}">
      <dgm:prSet/>
      <dgm:spPr/>
      <dgm:t>
        <a:bodyPr/>
        <a:lstStyle/>
        <a:p>
          <a:endParaRPr lang="es-CO" sz="900" b="1"/>
        </a:p>
      </dgm:t>
    </dgm:pt>
    <dgm:pt modelId="{9AF696BC-91B3-4AFF-A68B-63AB1A5F0818}">
      <dgm:prSet phldrT="[Texto]" custT="1"/>
      <dgm:spPr>
        <a:solidFill>
          <a:srgbClr val="850240">
            <a:alpha val="90000"/>
          </a:srgbClr>
        </a:solidFill>
      </dgm:spPr>
      <dgm:t>
        <a:bodyPr/>
        <a:lstStyle/>
        <a:p>
          <a:r>
            <a:rPr lang="en-GB" sz="900" b="1" noProof="0" dirty="0" err="1">
              <a:solidFill>
                <a:schemeClr val="bg1"/>
              </a:solidFill>
            </a:rPr>
            <a:t>Otras</a:t>
          </a:r>
          <a:r>
            <a:rPr lang="en-GB" sz="900" b="1" noProof="0" dirty="0">
              <a:solidFill>
                <a:schemeClr val="bg1"/>
              </a:solidFill>
            </a:rPr>
            <a:t> Fuentes.</a:t>
          </a:r>
        </a:p>
      </dgm:t>
    </dgm:pt>
    <dgm:pt modelId="{919C1855-720B-49E8-A384-AFED81C7AED7}" type="parTrans" cxnId="{05229B92-ED75-4DF2-A809-E3B89D696FD9}">
      <dgm:prSet/>
      <dgm:spPr/>
      <dgm:t>
        <a:bodyPr/>
        <a:lstStyle/>
        <a:p>
          <a:endParaRPr lang="es-CO" sz="900" b="1"/>
        </a:p>
      </dgm:t>
    </dgm:pt>
    <dgm:pt modelId="{A8E9501E-3BEC-49E3-8D95-B1517E303AAC}" type="sibTrans" cxnId="{05229B92-ED75-4DF2-A809-E3B89D696FD9}">
      <dgm:prSet/>
      <dgm:spPr/>
      <dgm:t>
        <a:bodyPr/>
        <a:lstStyle/>
        <a:p>
          <a:endParaRPr lang="es-CO" sz="900" b="1"/>
        </a:p>
      </dgm:t>
    </dgm:pt>
    <dgm:pt modelId="{01CFF9EE-605F-4C7B-AEB0-9840253222EA}" type="pres">
      <dgm:prSet presAssocID="{C781296E-769A-45BC-A216-3A0BE987C33D}" presName="linearFlow" presStyleCnt="0">
        <dgm:presLayoutVars>
          <dgm:dir/>
          <dgm:animLvl val="lvl"/>
          <dgm:resizeHandles val="exact"/>
        </dgm:presLayoutVars>
      </dgm:prSet>
      <dgm:spPr/>
    </dgm:pt>
    <dgm:pt modelId="{090B3E6B-8299-4703-951F-2A708441F102}" type="pres">
      <dgm:prSet presAssocID="{681B157E-816E-4871-874D-25E96C4923CF}" presName="composite" presStyleCnt="0"/>
      <dgm:spPr/>
    </dgm:pt>
    <dgm:pt modelId="{5E20EC78-B83A-48AB-B422-388C9E9AA93B}" type="pres">
      <dgm:prSet presAssocID="{681B157E-816E-4871-874D-25E96C4923C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FD37718-B4F6-4FA0-AEEB-114887DF55AE}" type="pres">
      <dgm:prSet presAssocID="{681B157E-816E-4871-874D-25E96C4923CF}" presName="descendantText" presStyleLbl="alignAcc1" presStyleIdx="0" presStyleCnt="3">
        <dgm:presLayoutVars>
          <dgm:bulletEnabled val="1"/>
        </dgm:presLayoutVars>
      </dgm:prSet>
      <dgm:spPr/>
    </dgm:pt>
    <dgm:pt modelId="{CDDF75F9-5307-4254-9398-60268C6DEE03}" type="pres">
      <dgm:prSet presAssocID="{8534BE80-FA0E-4D10-8181-3F6FEFACF920}" presName="sp" presStyleCnt="0"/>
      <dgm:spPr/>
    </dgm:pt>
    <dgm:pt modelId="{6C427FA2-ED59-4C94-82F9-75858465C0C8}" type="pres">
      <dgm:prSet presAssocID="{4B4D584C-5AC2-4510-92B5-0CE21953E657}" presName="composite" presStyleCnt="0"/>
      <dgm:spPr/>
    </dgm:pt>
    <dgm:pt modelId="{5D9B1F78-A3EB-4C74-A6F0-CB357A66EBAF}" type="pres">
      <dgm:prSet presAssocID="{4B4D584C-5AC2-4510-92B5-0CE21953E65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EC18480-BC69-4CE6-B1F8-F7462C0BBC57}" type="pres">
      <dgm:prSet presAssocID="{4B4D584C-5AC2-4510-92B5-0CE21953E657}" presName="descendantText" presStyleLbl="alignAcc1" presStyleIdx="1" presStyleCnt="3">
        <dgm:presLayoutVars>
          <dgm:bulletEnabled val="1"/>
        </dgm:presLayoutVars>
      </dgm:prSet>
      <dgm:spPr/>
    </dgm:pt>
    <dgm:pt modelId="{5663C0F4-EC52-43A5-954B-F2B92EEB2C02}" type="pres">
      <dgm:prSet presAssocID="{B5D4339E-E1D5-49C9-BFE1-2F4F1DC8B111}" presName="sp" presStyleCnt="0"/>
      <dgm:spPr/>
    </dgm:pt>
    <dgm:pt modelId="{967B878F-7A5E-485B-8C71-D71970CCD0B8}" type="pres">
      <dgm:prSet presAssocID="{73E87047-E9F1-49E3-9DFF-14DD7EFA3619}" presName="composite" presStyleCnt="0"/>
      <dgm:spPr/>
    </dgm:pt>
    <dgm:pt modelId="{5D1DFA21-723B-4C7F-9ED1-0E6A22941877}" type="pres">
      <dgm:prSet presAssocID="{73E87047-E9F1-49E3-9DFF-14DD7EFA361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320AADA-AAEF-4EE4-AB0A-B7E078F0DD54}" type="pres">
      <dgm:prSet presAssocID="{73E87047-E9F1-49E3-9DFF-14DD7EFA3619}" presName="descendantText" presStyleLbl="alignAcc1" presStyleIdx="2" presStyleCnt="3" custLinFactNeighborY="0">
        <dgm:presLayoutVars>
          <dgm:bulletEnabled val="1"/>
        </dgm:presLayoutVars>
      </dgm:prSet>
      <dgm:spPr/>
    </dgm:pt>
  </dgm:ptLst>
  <dgm:cxnLst>
    <dgm:cxn modelId="{3BD64606-D9AE-485D-940B-E00AF4F1A16C}" type="presOf" srcId="{2626284A-9D00-40DD-A97B-4C4E1D802C24}" destId="{DEC18480-BC69-4CE6-B1F8-F7462C0BBC57}" srcOrd="0" destOrd="2" presId="urn:microsoft.com/office/officeart/2005/8/layout/chevron2"/>
    <dgm:cxn modelId="{E1D6E52E-A53E-450D-B9B7-CF48E70C0A48}" type="presOf" srcId="{072DCCFC-E379-483B-8570-BA0DC647D487}" destId="{DEC18480-BC69-4CE6-B1F8-F7462C0BBC57}" srcOrd="0" destOrd="3" presId="urn:microsoft.com/office/officeart/2005/8/layout/chevron2"/>
    <dgm:cxn modelId="{2535A769-ACDD-4CED-8D56-E93FF8EA9DCF}" srcId="{C781296E-769A-45BC-A216-3A0BE987C33D}" destId="{73E87047-E9F1-49E3-9DFF-14DD7EFA3619}" srcOrd="2" destOrd="0" parTransId="{5B5DD5C2-803B-49FE-AD4D-3BA21ABBC3EC}" sibTransId="{80713965-A3FD-4C3A-8C27-1531C85343CF}"/>
    <dgm:cxn modelId="{1BCF524C-2622-4F87-A14F-7654F6E42616}" srcId="{4B4D584C-5AC2-4510-92B5-0CE21953E657}" destId="{95B42B6A-B9F8-4501-9E0E-6881A6EC7B14}" srcOrd="0" destOrd="0" parTransId="{545215D8-24F3-461A-844A-7D78D58E3E48}" sibTransId="{BCB3DE68-C02F-4053-880D-068F1B2279A9}"/>
    <dgm:cxn modelId="{9B9BB254-3297-4C65-96BB-E4EB83725BC8}" srcId="{681B157E-816E-4871-874D-25E96C4923CF}" destId="{6DA55479-BD3D-4F7F-AFC8-18D285ADB5EC}" srcOrd="0" destOrd="0" parTransId="{F6F17D8F-2AF5-4B60-B8A3-BC33CA9708C0}" sibTransId="{4EF373FB-E779-442F-A802-E890EF993718}"/>
    <dgm:cxn modelId="{1C219479-AAFA-4304-A8D5-1F9EEEB8C6DD}" srcId="{73E87047-E9F1-49E3-9DFF-14DD7EFA3619}" destId="{DB2BD4C7-1B42-482A-8642-B0F06D963CF9}" srcOrd="0" destOrd="0" parTransId="{178DAFF0-28CE-4BF2-997C-3E213900C346}" sibTransId="{A7958B81-CAFA-4728-9C93-499BEC09C7E3}"/>
    <dgm:cxn modelId="{5E9EFF7F-AA4F-491E-AB9B-52EB53AFF3C5}" type="presOf" srcId="{DB2BD4C7-1B42-482A-8642-B0F06D963CF9}" destId="{0320AADA-AAEF-4EE4-AB0A-B7E078F0DD54}" srcOrd="0" destOrd="0" presId="urn:microsoft.com/office/officeart/2005/8/layout/chevron2"/>
    <dgm:cxn modelId="{C234B183-7B0D-4903-ADA6-F4C1D3D151BA}" type="presOf" srcId="{73E87047-E9F1-49E3-9DFF-14DD7EFA3619}" destId="{5D1DFA21-723B-4C7F-9ED1-0E6A22941877}" srcOrd="0" destOrd="0" presId="urn:microsoft.com/office/officeart/2005/8/layout/chevron2"/>
    <dgm:cxn modelId="{394DFA84-A4C3-41BD-8B4C-0BE8669CD560}" type="presOf" srcId="{95B42B6A-B9F8-4501-9E0E-6881A6EC7B14}" destId="{DEC18480-BC69-4CE6-B1F8-F7462C0BBC57}" srcOrd="0" destOrd="0" presId="urn:microsoft.com/office/officeart/2005/8/layout/chevron2"/>
    <dgm:cxn modelId="{05229B92-ED75-4DF2-A809-E3B89D696FD9}" srcId="{4B4D584C-5AC2-4510-92B5-0CE21953E657}" destId="{9AF696BC-91B3-4AFF-A68B-63AB1A5F0818}" srcOrd="4" destOrd="0" parTransId="{919C1855-720B-49E8-A384-AFED81C7AED7}" sibTransId="{A8E9501E-3BEC-49E3-8D95-B1517E303AAC}"/>
    <dgm:cxn modelId="{230E5596-C016-4886-BB74-A676657AB465}" type="presOf" srcId="{9AF696BC-91B3-4AFF-A68B-63AB1A5F0818}" destId="{DEC18480-BC69-4CE6-B1F8-F7462C0BBC57}" srcOrd="0" destOrd="4" presId="urn:microsoft.com/office/officeart/2005/8/layout/chevron2"/>
    <dgm:cxn modelId="{8AB8179A-262C-4BA0-A3D9-3565775DE31E}" type="presOf" srcId="{681B157E-816E-4871-874D-25E96C4923CF}" destId="{5E20EC78-B83A-48AB-B422-388C9E9AA93B}" srcOrd="0" destOrd="0" presId="urn:microsoft.com/office/officeart/2005/8/layout/chevron2"/>
    <dgm:cxn modelId="{FFF3AEAF-B495-4D1D-9E00-8B4BBB21B6BC}" type="presOf" srcId="{6DA55479-BD3D-4F7F-AFC8-18D285ADB5EC}" destId="{EFD37718-B4F6-4FA0-AEEB-114887DF55AE}" srcOrd="0" destOrd="0" presId="urn:microsoft.com/office/officeart/2005/8/layout/chevron2"/>
    <dgm:cxn modelId="{30A51BBF-70DE-436E-BC11-6D71617A7560}" type="presOf" srcId="{C781296E-769A-45BC-A216-3A0BE987C33D}" destId="{01CFF9EE-605F-4C7B-AEB0-9840253222EA}" srcOrd="0" destOrd="0" presId="urn:microsoft.com/office/officeart/2005/8/layout/chevron2"/>
    <dgm:cxn modelId="{0D56EBC8-28F0-4082-95DE-693CB88DF5D7}" type="presOf" srcId="{4B4D584C-5AC2-4510-92B5-0CE21953E657}" destId="{5D9B1F78-A3EB-4C74-A6F0-CB357A66EBAF}" srcOrd="0" destOrd="0" presId="urn:microsoft.com/office/officeart/2005/8/layout/chevron2"/>
    <dgm:cxn modelId="{21FCB4D5-58A8-4E09-ACB3-414C4DD99BE3}" srcId="{C781296E-769A-45BC-A216-3A0BE987C33D}" destId="{681B157E-816E-4871-874D-25E96C4923CF}" srcOrd="0" destOrd="0" parTransId="{42C53E7C-43DD-4FC1-9D0A-A19C9D65232A}" sibTransId="{8534BE80-FA0E-4D10-8181-3F6FEFACF920}"/>
    <dgm:cxn modelId="{3ED549E8-78ED-4DA5-A9CA-3E311B06EF8E}" srcId="{C781296E-769A-45BC-A216-3A0BE987C33D}" destId="{4B4D584C-5AC2-4510-92B5-0CE21953E657}" srcOrd="1" destOrd="0" parTransId="{48063448-AFBD-47D9-9C5B-87DBF7987C89}" sibTransId="{B5D4339E-E1D5-49C9-BFE1-2F4F1DC8B111}"/>
    <dgm:cxn modelId="{14DA55EE-FDFC-4ACD-A2D9-B6992E771BAF}" type="presOf" srcId="{A64581F3-6B27-4D50-A225-232D875D7CEB}" destId="{DEC18480-BC69-4CE6-B1F8-F7462C0BBC57}" srcOrd="0" destOrd="1" presId="urn:microsoft.com/office/officeart/2005/8/layout/chevron2"/>
    <dgm:cxn modelId="{8273B3F2-28F3-44CF-A9F3-C758BA3DAEBB}" srcId="{4B4D584C-5AC2-4510-92B5-0CE21953E657}" destId="{072DCCFC-E379-483B-8570-BA0DC647D487}" srcOrd="3" destOrd="0" parTransId="{932C7F5B-FAF2-45EE-ACD6-B983756D60E3}" sibTransId="{B6318D4C-74CA-4F26-AC8B-359A9543C1FF}"/>
    <dgm:cxn modelId="{C3ADB9FA-AA8C-4D85-A845-278589A985A4}" srcId="{4B4D584C-5AC2-4510-92B5-0CE21953E657}" destId="{A64581F3-6B27-4D50-A225-232D875D7CEB}" srcOrd="1" destOrd="0" parTransId="{1DF260A6-1B3D-44B7-AF10-11B42471B7D3}" sibTransId="{A1E8A651-EB1F-42EC-B018-9337CB617A19}"/>
    <dgm:cxn modelId="{34FA04FC-08E3-47FE-AE35-A0CB181F12EE}" srcId="{4B4D584C-5AC2-4510-92B5-0CE21953E657}" destId="{2626284A-9D00-40DD-A97B-4C4E1D802C24}" srcOrd="2" destOrd="0" parTransId="{84EC0D94-B3D7-48CD-A0E3-BCCA5CC40F03}" sibTransId="{46DE07E6-CF4D-47D7-8D16-8EAF6DCEBF68}"/>
    <dgm:cxn modelId="{A1CA5948-8C30-45AE-8EBE-0306F431AB15}" type="presParOf" srcId="{01CFF9EE-605F-4C7B-AEB0-9840253222EA}" destId="{090B3E6B-8299-4703-951F-2A708441F102}" srcOrd="0" destOrd="0" presId="urn:microsoft.com/office/officeart/2005/8/layout/chevron2"/>
    <dgm:cxn modelId="{2212715C-CFDD-4640-8DEA-7030F80FDD3D}" type="presParOf" srcId="{090B3E6B-8299-4703-951F-2A708441F102}" destId="{5E20EC78-B83A-48AB-B422-388C9E9AA93B}" srcOrd="0" destOrd="0" presId="urn:microsoft.com/office/officeart/2005/8/layout/chevron2"/>
    <dgm:cxn modelId="{93F970A4-E67D-4905-A963-C105B8EE2307}" type="presParOf" srcId="{090B3E6B-8299-4703-951F-2A708441F102}" destId="{EFD37718-B4F6-4FA0-AEEB-114887DF55AE}" srcOrd="1" destOrd="0" presId="urn:microsoft.com/office/officeart/2005/8/layout/chevron2"/>
    <dgm:cxn modelId="{D7B52EFD-4974-432A-A8F3-D811C24DE1D3}" type="presParOf" srcId="{01CFF9EE-605F-4C7B-AEB0-9840253222EA}" destId="{CDDF75F9-5307-4254-9398-60268C6DEE03}" srcOrd="1" destOrd="0" presId="urn:microsoft.com/office/officeart/2005/8/layout/chevron2"/>
    <dgm:cxn modelId="{79555514-7846-4E72-BE9C-EC6AAA79F849}" type="presParOf" srcId="{01CFF9EE-605F-4C7B-AEB0-9840253222EA}" destId="{6C427FA2-ED59-4C94-82F9-75858465C0C8}" srcOrd="2" destOrd="0" presId="urn:microsoft.com/office/officeart/2005/8/layout/chevron2"/>
    <dgm:cxn modelId="{1211E948-65C2-49D7-B42A-37EB5F0821E0}" type="presParOf" srcId="{6C427FA2-ED59-4C94-82F9-75858465C0C8}" destId="{5D9B1F78-A3EB-4C74-A6F0-CB357A66EBAF}" srcOrd="0" destOrd="0" presId="urn:microsoft.com/office/officeart/2005/8/layout/chevron2"/>
    <dgm:cxn modelId="{23BB3AD9-5812-4FF9-A88E-5AC31D480474}" type="presParOf" srcId="{6C427FA2-ED59-4C94-82F9-75858465C0C8}" destId="{DEC18480-BC69-4CE6-B1F8-F7462C0BBC57}" srcOrd="1" destOrd="0" presId="urn:microsoft.com/office/officeart/2005/8/layout/chevron2"/>
    <dgm:cxn modelId="{F9FFA6EF-2C08-4AA8-98DE-44D4552184EE}" type="presParOf" srcId="{01CFF9EE-605F-4C7B-AEB0-9840253222EA}" destId="{5663C0F4-EC52-43A5-954B-F2B92EEB2C02}" srcOrd="3" destOrd="0" presId="urn:microsoft.com/office/officeart/2005/8/layout/chevron2"/>
    <dgm:cxn modelId="{6CE2C463-D57A-4B8B-8030-6ABEA14DFB19}" type="presParOf" srcId="{01CFF9EE-605F-4C7B-AEB0-9840253222EA}" destId="{967B878F-7A5E-485B-8C71-D71970CCD0B8}" srcOrd="4" destOrd="0" presId="urn:microsoft.com/office/officeart/2005/8/layout/chevron2"/>
    <dgm:cxn modelId="{17109B39-2936-4946-BEA8-8E8A0AF26D51}" type="presParOf" srcId="{967B878F-7A5E-485B-8C71-D71970CCD0B8}" destId="{5D1DFA21-723B-4C7F-9ED1-0E6A22941877}" srcOrd="0" destOrd="0" presId="urn:microsoft.com/office/officeart/2005/8/layout/chevron2"/>
    <dgm:cxn modelId="{85505D06-2A09-4F64-A41B-D9D61E118D4D}" type="presParOf" srcId="{967B878F-7A5E-485B-8C71-D71970CCD0B8}" destId="{0320AADA-AAEF-4EE4-AB0A-B7E078F0DD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2FD5F3-67A9-4E3B-AF1F-4D94E933E484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3112D12-3DAB-44DB-8AEA-DDF6AAE8BD5D}">
      <dgm:prSet phldrT="[Texto]" custT="1"/>
      <dgm:spPr>
        <a:solidFill>
          <a:srgbClr val="EB41A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080" tIns="5080" rIns="5080" bIns="50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Código Nacional de Buenas Prácticas para las Estadísticas Oficiales</a:t>
          </a:r>
        </a:p>
      </dgm:t>
    </dgm:pt>
    <dgm:pt modelId="{D85D1594-C616-432C-9703-AE4F4A53226C}" type="parTrans" cxnId="{D09E94C4-976E-49C5-9DCF-703EBA8DAF5A}">
      <dgm:prSet/>
      <dgm:spPr/>
      <dgm:t>
        <a:bodyPr/>
        <a:lstStyle/>
        <a:p>
          <a:endParaRPr lang="es-CO" b="1"/>
        </a:p>
      </dgm:t>
    </dgm:pt>
    <dgm:pt modelId="{8E8A76AE-636A-4AF9-9D95-9FAE34A99F4E}" type="sibTrans" cxnId="{D09E94C4-976E-49C5-9DCF-703EBA8DAF5A}">
      <dgm:prSet custT="1"/>
      <dgm:spPr>
        <a:solidFill>
          <a:srgbClr val="850240">
            <a:alpha val="89804"/>
          </a:srgbClr>
        </a:solidFill>
        <a:ln w="9525" cap="flat" cmpd="sng" algn="ctr">
          <a:solidFill>
            <a:srgbClr val="C0504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7780" tIns="4445" rIns="8890" bIns="444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700" b="1" kern="120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67A3DE3C-30A4-411D-A86E-9D76C26F462C}">
      <dgm:prSet phldrT="[Texto]" custT="1"/>
      <dgm:spPr>
        <a:solidFill>
          <a:srgbClr val="EB41A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080" tIns="5080" rIns="5080" bIns="50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Sistema integrado basado en Registros administrativos</a:t>
          </a:r>
          <a:endParaRPr lang="es-CO" sz="10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1B3F9E7D-6247-4256-BF62-E4766FF3D8B6}" type="parTrans" cxnId="{8B28EA1A-0C34-4F27-8CDA-991370DC8A51}">
      <dgm:prSet/>
      <dgm:spPr/>
      <dgm:t>
        <a:bodyPr/>
        <a:lstStyle/>
        <a:p>
          <a:endParaRPr lang="es-CO" b="1"/>
        </a:p>
      </dgm:t>
    </dgm:pt>
    <dgm:pt modelId="{C07589A7-B1FF-4512-B80B-D1F2715994E4}" type="sibTrans" cxnId="{8B28EA1A-0C34-4F27-8CDA-991370DC8A51}">
      <dgm:prSet custT="1"/>
      <dgm:spPr>
        <a:solidFill>
          <a:srgbClr val="850240">
            <a:alpha val="89804"/>
          </a:srgbClr>
        </a:solidFill>
        <a:ln w="9525" cap="flat" cmpd="sng" algn="ctr">
          <a:solidFill>
            <a:srgbClr val="C0504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7780" tIns="4445" rIns="8890" bIns="444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700" b="1" kern="120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65120618-B656-4EF1-B55F-427F8DA5D7D6}">
      <dgm:prSet phldrT="[Texto]" custT="1"/>
      <dgm:spPr>
        <a:solidFill>
          <a:srgbClr val="EB41A6"/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EB41A6"/>
            </a:buClr>
            <a:buFont typeface="Arial" panose="020B0604020202020204" pitchFamily="34" charset="0"/>
            <a:buChar char="•"/>
          </a:pPr>
          <a:r>
            <a:rPr lang="en-GB" sz="900" b="1" kern="1200" noProof="0" dirty="0" err="1">
              <a:solidFill>
                <a:schemeClr val="bg1"/>
              </a:solidFill>
            </a:rPr>
            <a:t>Evaluación</a:t>
          </a:r>
          <a:r>
            <a:rPr lang="en-GB" sz="900" b="1" kern="1200" noProof="0" dirty="0">
              <a:solidFill>
                <a:schemeClr val="bg1"/>
              </a:solidFill>
            </a:rPr>
            <a:t> y </a:t>
          </a:r>
          <a:r>
            <a:rPr lang="en-GB" sz="900" b="1" kern="1200" noProof="0" dirty="0" err="1">
              <a:solidFill>
                <a:schemeClr val="bg1"/>
              </a:solidFill>
            </a:rPr>
            <a:t>Diagnostico</a:t>
          </a:r>
          <a:endParaRPr lang="en-GB" sz="900" b="1" kern="1200" noProof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462DE75F-AAC8-45DD-8136-A3DDBB78DA23}" type="parTrans" cxnId="{D658171E-45AF-45C3-A427-42056E7CC18F}">
      <dgm:prSet/>
      <dgm:spPr/>
      <dgm:t>
        <a:bodyPr/>
        <a:lstStyle/>
        <a:p>
          <a:endParaRPr lang="es-CO" b="1"/>
        </a:p>
      </dgm:t>
    </dgm:pt>
    <dgm:pt modelId="{9229CB68-5C10-481B-8750-ED2DFF08B05F}" type="sibTrans" cxnId="{D658171E-45AF-45C3-A427-42056E7CC18F}">
      <dgm:prSet custT="1"/>
      <dgm:spPr>
        <a:solidFill>
          <a:srgbClr val="850240">
            <a:alpha val="89804"/>
          </a:srgbClr>
        </a:solidFill>
        <a:ln w="9525" cap="flat" cmpd="sng" algn="ctr">
          <a:solidFill>
            <a:srgbClr val="C0504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7780" tIns="4445" rIns="8890" bIns="444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700" b="1" kern="120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78E5B42A-3DAE-4918-A95F-E50E75788EBE}" type="pres">
      <dgm:prSet presAssocID="{392FD5F3-67A9-4E3B-AF1F-4D94E933E48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BC3430D-2ADB-4957-9241-B3AA0FBA2377}" type="pres">
      <dgm:prSet presAssocID="{B3112D12-3DAB-44DB-8AEA-DDF6AAE8BD5D}" presName="Accent1" presStyleCnt="0"/>
      <dgm:spPr/>
    </dgm:pt>
    <dgm:pt modelId="{BC3E00DA-F752-41EE-93B4-E590EF8B7FBE}" type="pres">
      <dgm:prSet presAssocID="{B3112D12-3DAB-44DB-8AEA-DDF6AAE8BD5D}" presName="Accent" presStyleLbl="node1" presStyleIdx="0" presStyleCnt="3" custLinFactNeighborX="1486"/>
      <dgm:spPr>
        <a:xfrm>
          <a:off x="1061576" y="0"/>
          <a:ext cx="1247737" cy="124792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850240">
            <a:alpha val="89804"/>
          </a:srgbClr>
        </a:solidFill>
        <a:ln w="9525" cap="flat" cmpd="sng" algn="ctr">
          <a:solidFill>
            <a:srgbClr val="C0504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C43EA48A-647D-4977-B741-C26C3AE595BC}" type="pres">
      <dgm:prSet presAssocID="{B3112D12-3DAB-44DB-8AEA-DDF6AAE8BD5D}" presName="Parent1" presStyleLbl="revTx" presStyleIdx="0" presStyleCnt="3" custLinFactNeighborX="4440" custLinFactNeighborY="2975">
        <dgm:presLayoutVars>
          <dgm:chMax val="1"/>
          <dgm:chPref val="1"/>
          <dgm:bulletEnabled val="1"/>
        </dgm:presLayoutVars>
      </dgm:prSet>
      <dgm:spPr/>
    </dgm:pt>
    <dgm:pt modelId="{7B0020FF-E2BC-44BC-9A48-9806E40D66AC}" type="pres">
      <dgm:prSet presAssocID="{67A3DE3C-30A4-411D-A86E-9D76C26F462C}" presName="Accent2" presStyleCnt="0"/>
      <dgm:spPr/>
    </dgm:pt>
    <dgm:pt modelId="{3110CDCF-58C1-44BE-92E1-EDAFC9DE57D9}" type="pres">
      <dgm:prSet presAssocID="{67A3DE3C-30A4-411D-A86E-9D76C26F462C}" presName="Accent" presStyleLbl="node1" presStyleIdx="1" presStyleCnt="3"/>
      <dgm:spPr>
        <a:xfrm>
          <a:off x="715021" y="717026"/>
          <a:ext cx="1247737" cy="124792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850240">
            <a:alpha val="89804"/>
          </a:srgbClr>
        </a:solidFill>
        <a:ln w="9525" cap="flat" cmpd="sng" algn="ctr">
          <a:solidFill>
            <a:srgbClr val="C0504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A4071C9-83B1-401F-8020-AAA3CD173EB9}" type="pres">
      <dgm:prSet presAssocID="{67A3DE3C-30A4-411D-A86E-9D76C26F462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23851F39-3433-47BB-B522-F056EBA7D31A}" type="pres">
      <dgm:prSet presAssocID="{65120618-B656-4EF1-B55F-427F8DA5D7D6}" presName="Accent3" presStyleCnt="0"/>
      <dgm:spPr/>
    </dgm:pt>
    <dgm:pt modelId="{1DA8F078-E351-4C1C-8E51-C82238DD120C}" type="pres">
      <dgm:prSet presAssocID="{65120618-B656-4EF1-B55F-427F8DA5D7D6}" presName="Accent" presStyleLbl="node1" presStyleIdx="2" presStyleCnt="3"/>
      <dgm:spPr>
        <a:xfrm>
          <a:off x="1150382" y="1519858"/>
          <a:ext cx="1071999" cy="107242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850240">
            <a:alpha val="89804"/>
          </a:srgbClr>
        </a:solidFill>
        <a:ln w="9525" cap="flat" cmpd="sng" algn="ctr">
          <a:solidFill>
            <a:srgbClr val="C0504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9475F34-BCAE-4D34-BE57-EB67FDB10FBA}" type="pres">
      <dgm:prSet presAssocID="{65120618-B656-4EF1-B55F-427F8DA5D7D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9C668D0B-15A7-4C3B-BC50-45E19AAA7916}" type="presOf" srcId="{65120618-B656-4EF1-B55F-427F8DA5D7D6}" destId="{E9475F34-BCAE-4D34-BE57-EB67FDB10FBA}" srcOrd="0" destOrd="0" presId="urn:microsoft.com/office/officeart/2009/layout/CircleArrowProcess"/>
    <dgm:cxn modelId="{6CD4D511-2951-4E07-9E59-189372C86592}" type="presOf" srcId="{67A3DE3C-30A4-411D-A86E-9D76C26F462C}" destId="{7A4071C9-83B1-401F-8020-AAA3CD173EB9}" srcOrd="0" destOrd="0" presId="urn:microsoft.com/office/officeart/2009/layout/CircleArrowProcess"/>
    <dgm:cxn modelId="{8B28EA1A-0C34-4F27-8CDA-991370DC8A51}" srcId="{392FD5F3-67A9-4E3B-AF1F-4D94E933E484}" destId="{67A3DE3C-30A4-411D-A86E-9D76C26F462C}" srcOrd="1" destOrd="0" parTransId="{1B3F9E7D-6247-4256-BF62-E4766FF3D8B6}" sibTransId="{C07589A7-B1FF-4512-B80B-D1F2715994E4}"/>
    <dgm:cxn modelId="{D658171E-45AF-45C3-A427-42056E7CC18F}" srcId="{392FD5F3-67A9-4E3B-AF1F-4D94E933E484}" destId="{65120618-B656-4EF1-B55F-427F8DA5D7D6}" srcOrd="2" destOrd="0" parTransId="{462DE75F-AAC8-45DD-8136-A3DDBB78DA23}" sibTransId="{9229CB68-5C10-481B-8750-ED2DFF08B05F}"/>
    <dgm:cxn modelId="{ACDD8EA3-7B4A-4F6A-8D7F-4178FC9D64CF}" type="presOf" srcId="{B3112D12-3DAB-44DB-8AEA-DDF6AAE8BD5D}" destId="{C43EA48A-647D-4977-B741-C26C3AE595BC}" srcOrd="0" destOrd="0" presId="urn:microsoft.com/office/officeart/2009/layout/CircleArrowProcess"/>
    <dgm:cxn modelId="{D09E94C4-976E-49C5-9DCF-703EBA8DAF5A}" srcId="{392FD5F3-67A9-4E3B-AF1F-4D94E933E484}" destId="{B3112D12-3DAB-44DB-8AEA-DDF6AAE8BD5D}" srcOrd="0" destOrd="0" parTransId="{D85D1594-C616-432C-9703-AE4F4A53226C}" sibTransId="{8E8A76AE-636A-4AF9-9D95-9FAE34A99F4E}"/>
    <dgm:cxn modelId="{82D414DC-9238-431A-AF00-3646C2CA321A}" type="presOf" srcId="{392FD5F3-67A9-4E3B-AF1F-4D94E933E484}" destId="{78E5B42A-3DAE-4918-A95F-E50E75788EBE}" srcOrd="0" destOrd="0" presId="urn:microsoft.com/office/officeart/2009/layout/CircleArrowProcess"/>
    <dgm:cxn modelId="{109C6FCE-3C3D-4257-9D04-724ABE7B7C56}" type="presParOf" srcId="{78E5B42A-3DAE-4918-A95F-E50E75788EBE}" destId="{4BC3430D-2ADB-4957-9241-B3AA0FBA2377}" srcOrd="0" destOrd="0" presId="urn:microsoft.com/office/officeart/2009/layout/CircleArrowProcess"/>
    <dgm:cxn modelId="{CA8616EF-D9DA-4287-8EE9-5B2650062209}" type="presParOf" srcId="{4BC3430D-2ADB-4957-9241-B3AA0FBA2377}" destId="{BC3E00DA-F752-41EE-93B4-E590EF8B7FBE}" srcOrd="0" destOrd="0" presId="urn:microsoft.com/office/officeart/2009/layout/CircleArrowProcess"/>
    <dgm:cxn modelId="{FB74D991-8581-4BF5-928E-342831698A23}" type="presParOf" srcId="{78E5B42A-3DAE-4918-A95F-E50E75788EBE}" destId="{C43EA48A-647D-4977-B741-C26C3AE595BC}" srcOrd="1" destOrd="0" presId="urn:microsoft.com/office/officeart/2009/layout/CircleArrowProcess"/>
    <dgm:cxn modelId="{D4BE0B53-F2E8-427F-84AE-3AD2ED720EAB}" type="presParOf" srcId="{78E5B42A-3DAE-4918-A95F-E50E75788EBE}" destId="{7B0020FF-E2BC-44BC-9A48-9806E40D66AC}" srcOrd="2" destOrd="0" presId="urn:microsoft.com/office/officeart/2009/layout/CircleArrowProcess"/>
    <dgm:cxn modelId="{DD1A7E9C-19E7-4910-80E5-3FA9AE679553}" type="presParOf" srcId="{7B0020FF-E2BC-44BC-9A48-9806E40D66AC}" destId="{3110CDCF-58C1-44BE-92E1-EDAFC9DE57D9}" srcOrd="0" destOrd="0" presId="urn:microsoft.com/office/officeart/2009/layout/CircleArrowProcess"/>
    <dgm:cxn modelId="{250B1450-8339-440D-B3EB-D855BA4B4BF4}" type="presParOf" srcId="{78E5B42A-3DAE-4918-A95F-E50E75788EBE}" destId="{7A4071C9-83B1-401F-8020-AAA3CD173EB9}" srcOrd="3" destOrd="0" presId="urn:microsoft.com/office/officeart/2009/layout/CircleArrowProcess"/>
    <dgm:cxn modelId="{BB4F85B5-BE2B-460C-8476-C3667D31F981}" type="presParOf" srcId="{78E5B42A-3DAE-4918-A95F-E50E75788EBE}" destId="{23851F39-3433-47BB-B522-F056EBA7D31A}" srcOrd="4" destOrd="0" presId="urn:microsoft.com/office/officeart/2009/layout/CircleArrowProcess"/>
    <dgm:cxn modelId="{7347B18B-C1CD-4A5E-8A06-3FC3E9ECB018}" type="presParOf" srcId="{23851F39-3433-47BB-B522-F056EBA7D31A}" destId="{1DA8F078-E351-4C1C-8E51-C82238DD120C}" srcOrd="0" destOrd="0" presId="urn:microsoft.com/office/officeart/2009/layout/CircleArrowProcess"/>
    <dgm:cxn modelId="{F6BF9941-2948-4C7A-989F-5904517FC212}" type="presParOf" srcId="{78E5B42A-3DAE-4918-A95F-E50E75788EBE}" destId="{E9475F34-BCAE-4D34-BE57-EB67FDB10FBA}" srcOrd="5" destOrd="0" presId="urn:microsoft.com/office/officeart/2009/layout/CircleArrow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445B86-8DDA-4DA8-99FD-A23ECD96837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653BEBD-71A7-4A92-BCC5-4F097211894D}">
      <dgm:prSet phldrT="[Texto]" custT="1"/>
      <dgm:spPr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080" tIns="5080" rIns="5080" bIns="50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4800" b="1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DANE</a:t>
          </a:r>
        </a:p>
      </dgm:t>
    </dgm:pt>
    <dgm:pt modelId="{330460EB-1CCD-4D3E-B3BE-5793A43D67E6}" type="parTrans" cxnId="{18AE25D2-4DAC-4B6B-A2A7-866C5C4FAACA}">
      <dgm:prSet/>
      <dgm:spPr/>
      <dgm:t>
        <a:bodyPr/>
        <a:lstStyle/>
        <a:p>
          <a:endParaRPr lang="es-CO" sz="3600"/>
        </a:p>
      </dgm:t>
    </dgm:pt>
    <dgm:pt modelId="{3D7C61EB-23AF-4CD3-BB5C-2879D4622E28}" type="sibTrans" cxnId="{18AE25D2-4DAC-4B6B-A2A7-866C5C4FAACA}">
      <dgm:prSet custT="1"/>
      <dgm:spPr>
        <a:solidFill>
          <a:srgbClr val="EB41A6"/>
        </a:solidFill>
        <a:ln w="25400" cap="flat" cmpd="sng" algn="ctr">
          <a:solidFill>
            <a:srgbClr val="85024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080" tIns="5080" rIns="5080" bIns="50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0F2A2763-531E-4F82-B2E1-561738A2F2A4}">
      <dgm:prSet phldrT="[Texto]" custT="1"/>
      <dgm:spPr>
        <a:noFill/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080" tIns="5080" rIns="5080" bIns="50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5400" b="1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SIVIGE</a:t>
          </a:r>
        </a:p>
      </dgm:t>
    </dgm:pt>
    <dgm:pt modelId="{3469DFF9-F309-4745-9061-84084BCA8944}" type="parTrans" cxnId="{61A43C00-DB19-4518-94E7-54F078F4EF31}">
      <dgm:prSet/>
      <dgm:spPr/>
      <dgm:t>
        <a:bodyPr/>
        <a:lstStyle/>
        <a:p>
          <a:endParaRPr lang="es-CO" sz="3600"/>
        </a:p>
      </dgm:t>
    </dgm:pt>
    <dgm:pt modelId="{F9E696EE-F0BA-4235-89BE-BF89114A13DB}" type="sibTrans" cxnId="{61A43C00-DB19-4518-94E7-54F078F4EF31}">
      <dgm:prSet/>
      <dgm:spPr/>
      <dgm:t>
        <a:bodyPr/>
        <a:lstStyle/>
        <a:p>
          <a:endParaRPr lang="es-CO" sz="3600"/>
        </a:p>
      </dgm:t>
    </dgm:pt>
    <dgm:pt modelId="{45E149F4-C2DA-44B0-AD56-73A4E15EC8FD}" type="pres">
      <dgm:prSet presAssocID="{46445B86-8DDA-4DA8-99FD-A23ECD96837F}" presName="Name0" presStyleCnt="0">
        <dgm:presLayoutVars>
          <dgm:dir/>
          <dgm:resizeHandles val="exact"/>
        </dgm:presLayoutVars>
      </dgm:prSet>
      <dgm:spPr/>
    </dgm:pt>
    <dgm:pt modelId="{7978084D-621F-4C9B-A9F6-161B478C9297}" type="pres">
      <dgm:prSet presAssocID="{6653BEBD-71A7-4A92-BCC5-4F097211894D}" presName="node" presStyleLbl="node1" presStyleIdx="0" presStyleCnt="2" custLinFactY="20729" custLinFactNeighborX="-55968" custLinFactNeighborY="100000">
        <dgm:presLayoutVars>
          <dgm:bulletEnabled val="1"/>
        </dgm:presLayoutVars>
      </dgm:prSet>
      <dgm:spPr>
        <a:xfrm>
          <a:off x="946" y="0"/>
          <a:ext cx="2019294" cy="576064"/>
        </a:xfrm>
        <a:prstGeom prst="roundRect">
          <a:avLst>
            <a:gd name="adj" fmla="val 10000"/>
          </a:avLst>
        </a:prstGeom>
      </dgm:spPr>
    </dgm:pt>
    <dgm:pt modelId="{70B18DE7-9C29-449C-AB41-44D985FF8FA4}" type="pres">
      <dgm:prSet presAssocID="{3D7C61EB-23AF-4CD3-BB5C-2879D4622E28}" presName="sibTrans" presStyleLbl="sibTrans2D1" presStyleIdx="0" presStyleCnt="1" custScaleX="153939" custScaleY="38622" custLinFactNeighborX="-20456" custLinFactNeighborY="-9475"/>
      <dgm:spPr>
        <a:xfrm>
          <a:off x="2222170" y="37639"/>
          <a:ext cx="428090" cy="500784"/>
        </a:xfrm>
        <a:prstGeom prst="rightArrow">
          <a:avLst>
            <a:gd name="adj1" fmla="val 60000"/>
            <a:gd name="adj2" fmla="val 50000"/>
          </a:avLst>
        </a:prstGeom>
      </dgm:spPr>
    </dgm:pt>
    <dgm:pt modelId="{55010CCA-8CD0-4236-B103-8DC654A729F8}" type="pres">
      <dgm:prSet presAssocID="{3D7C61EB-23AF-4CD3-BB5C-2879D4622E28}" presName="connectorText" presStyleLbl="sibTrans2D1" presStyleIdx="0" presStyleCnt="1"/>
      <dgm:spPr/>
    </dgm:pt>
    <dgm:pt modelId="{1CD0171C-BE5A-46B2-A7C7-25BD0F817703}" type="pres">
      <dgm:prSet presAssocID="{0F2A2763-531E-4F82-B2E1-561738A2F2A4}" presName="node" presStyleLbl="node1" presStyleIdx="1" presStyleCnt="2">
        <dgm:presLayoutVars>
          <dgm:bulletEnabled val="1"/>
        </dgm:presLayoutVars>
      </dgm:prSet>
      <dgm:spPr>
        <a:xfrm>
          <a:off x="2827958" y="0"/>
          <a:ext cx="2019294" cy="576064"/>
        </a:xfrm>
        <a:prstGeom prst="roundRect">
          <a:avLst>
            <a:gd name="adj" fmla="val 10000"/>
          </a:avLst>
        </a:prstGeom>
      </dgm:spPr>
    </dgm:pt>
  </dgm:ptLst>
  <dgm:cxnLst>
    <dgm:cxn modelId="{61A43C00-DB19-4518-94E7-54F078F4EF31}" srcId="{46445B86-8DDA-4DA8-99FD-A23ECD96837F}" destId="{0F2A2763-531E-4F82-B2E1-561738A2F2A4}" srcOrd="1" destOrd="0" parTransId="{3469DFF9-F309-4745-9061-84084BCA8944}" sibTransId="{F9E696EE-F0BA-4235-89BE-BF89114A13DB}"/>
    <dgm:cxn modelId="{3D908545-6A74-4024-9360-722831401E68}" type="presOf" srcId="{0F2A2763-531E-4F82-B2E1-561738A2F2A4}" destId="{1CD0171C-BE5A-46B2-A7C7-25BD0F817703}" srcOrd="0" destOrd="0" presId="urn:microsoft.com/office/officeart/2005/8/layout/process1"/>
    <dgm:cxn modelId="{10CF9947-CE73-45C0-95B4-D964A1176C20}" type="presOf" srcId="{3D7C61EB-23AF-4CD3-BB5C-2879D4622E28}" destId="{70B18DE7-9C29-449C-AB41-44D985FF8FA4}" srcOrd="0" destOrd="0" presId="urn:microsoft.com/office/officeart/2005/8/layout/process1"/>
    <dgm:cxn modelId="{25F4E96A-1DC7-4117-A12F-4D55153CA2A8}" type="presOf" srcId="{3D7C61EB-23AF-4CD3-BB5C-2879D4622E28}" destId="{55010CCA-8CD0-4236-B103-8DC654A729F8}" srcOrd="1" destOrd="0" presId="urn:microsoft.com/office/officeart/2005/8/layout/process1"/>
    <dgm:cxn modelId="{7F690E9B-09DF-494B-9BAB-12EF3D02FF53}" type="presOf" srcId="{6653BEBD-71A7-4A92-BCC5-4F097211894D}" destId="{7978084D-621F-4C9B-A9F6-161B478C9297}" srcOrd="0" destOrd="0" presId="urn:microsoft.com/office/officeart/2005/8/layout/process1"/>
    <dgm:cxn modelId="{18AE25D2-4DAC-4B6B-A2A7-866C5C4FAACA}" srcId="{46445B86-8DDA-4DA8-99FD-A23ECD96837F}" destId="{6653BEBD-71A7-4A92-BCC5-4F097211894D}" srcOrd="0" destOrd="0" parTransId="{330460EB-1CCD-4D3E-B3BE-5793A43D67E6}" sibTransId="{3D7C61EB-23AF-4CD3-BB5C-2879D4622E28}"/>
    <dgm:cxn modelId="{6AC5CAEB-9A87-4536-9FC9-75FF68033BC8}" type="presOf" srcId="{46445B86-8DDA-4DA8-99FD-A23ECD96837F}" destId="{45E149F4-C2DA-44B0-AD56-73A4E15EC8FD}" srcOrd="0" destOrd="0" presId="urn:microsoft.com/office/officeart/2005/8/layout/process1"/>
    <dgm:cxn modelId="{A2450F31-4E79-4F46-A58A-221BD9F35A9F}" type="presParOf" srcId="{45E149F4-C2DA-44B0-AD56-73A4E15EC8FD}" destId="{7978084D-621F-4C9B-A9F6-161B478C9297}" srcOrd="0" destOrd="0" presId="urn:microsoft.com/office/officeart/2005/8/layout/process1"/>
    <dgm:cxn modelId="{DFC8794D-BE8E-4D5A-8005-701B7D203878}" type="presParOf" srcId="{45E149F4-C2DA-44B0-AD56-73A4E15EC8FD}" destId="{70B18DE7-9C29-449C-AB41-44D985FF8FA4}" srcOrd="1" destOrd="0" presId="urn:microsoft.com/office/officeart/2005/8/layout/process1"/>
    <dgm:cxn modelId="{772BF6F3-D172-4C8B-9351-59CBF3DAEDF0}" type="presParOf" srcId="{70B18DE7-9C29-449C-AB41-44D985FF8FA4}" destId="{55010CCA-8CD0-4236-B103-8DC654A729F8}" srcOrd="0" destOrd="0" presId="urn:microsoft.com/office/officeart/2005/8/layout/process1"/>
    <dgm:cxn modelId="{8E397E51-C435-40E0-86A0-A3AB567E76FD}" type="presParOf" srcId="{45E149F4-C2DA-44B0-AD56-73A4E15EC8FD}" destId="{1CD0171C-BE5A-46B2-A7C7-25BD0F81770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20F297-D6C4-4EFC-B6AD-088FC40EF35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B5315E1-0CBC-4AF4-8945-0E2C079A2196}">
      <dgm:prSet phldrT="[Texto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EB41A6"/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Identificar y visibilizar la dimensión de las </a:t>
          </a:r>
          <a:r>
            <a:rPr lang="es-CO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violencias de género.</a:t>
          </a:r>
          <a:endParaRPr lang="en-GB" sz="16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41C3AAE8-3B77-49A2-AD6E-FE416B885619}" type="parTrans" cxnId="{E7983674-8717-40E8-806F-A6269957F7F0}">
      <dgm:prSet/>
      <dgm:spPr/>
      <dgm:t>
        <a:bodyPr/>
        <a:lstStyle/>
        <a:p>
          <a:endParaRPr lang="es-CO" sz="1400"/>
        </a:p>
      </dgm:t>
    </dgm:pt>
    <dgm:pt modelId="{9AC068F3-4DA4-49C2-9345-6F4667E2BA19}" type="sibTrans" cxnId="{E7983674-8717-40E8-806F-A6269957F7F0}">
      <dgm:prSet/>
      <dgm:spPr/>
      <dgm:t>
        <a:bodyPr/>
        <a:lstStyle/>
        <a:p>
          <a:endParaRPr lang="es-CO" sz="1400"/>
        </a:p>
      </dgm:t>
    </dgm:pt>
    <dgm:pt modelId="{45B31619-1FAB-4883-948B-D51C6AE16F20}">
      <dgm:prSet phldrT="[Texto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EB41A6"/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Identificar y monitorear factores de riesgo asociados a cada tipo de violencia de </a:t>
          </a:r>
          <a:r>
            <a:rPr lang="es-CO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género</a:t>
          </a:r>
          <a:endParaRPr lang="en-GB" sz="16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DE20BE4B-FA57-40DC-B978-291B90BF5DAB}" type="parTrans" cxnId="{30F18D4E-AED5-45F5-BAB0-645DB6472BE2}">
      <dgm:prSet/>
      <dgm:spPr/>
      <dgm:t>
        <a:bodyPr/>
        <a:lstStyle/>
        <a:p>
          <a:endParaRPr lang="es-CO" sz="1400"/>
        </a:p>
      </dgm:t>
    </dgm:pt>
    <dgm:pt modelId="{6EAE118D-F6FD-4E88-8082-C4C5417B6DE1}" type="sibTrans" cxnId="{30F18D4E-AED5-45F5-BAB0-645DB6472BE2}">
      <dgm:prSet/>
      <dgm:spPr/>
      <dgm:t>
        <a:bodyPr/>
        <a:lstStyle/>
        <a:p>
          <a:endParaRPr lang="es-CO" sz="1400"/>
        </a:p>
      </dgm:t>
    </dgm:pt>
    <dgm:pt modelId="{F1BE1015-E767-42FE-BBF5-917BF14D552D}">
      <dgm:prSet phldrT="[Texto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EB41A6"/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Caracterizar las violencias de género</a:t>
          </a:r>
          <a:endParaRPr lang="en-GB" sz="16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D56751EF-35B5-491A-B2ED-D28249E600AC}" type="parTrans" cxnId="{783DBC77-73DF-4D23-84F9-235DAE0C2AB4}">
      <dgm:prSet/>
      <dgm:spPr/>
      <dgm:t>
        <a:bodyPr/>
        <a:lstStyle/>
        <a:p>
          <a:endParaRPr lang="es-CO" sz="1400"/>
        </a:p>
      </dgm:t>
    </dgm:pt>
    <dgm:pt modelId="{565A60FC-ADF8-4D16-A9E1-EBC167202239}" type="sibTrans" cxnId="{783DBC77-73DF-4D23-84F9-235DAE0C2AB4}">
      <dgm:prSet/>
      <dgm:spPr/>
      <dgm:t>
        <a:bodyPr/>
        <a:lstStyle/>
        <a:p>
          <a:endParaRPr lang="es-CO" sz="1400"/>
        </a:p>
      </dgm:t>
    </dgm:pt>
    <dgm:pt modelId="{01429A70-37C7-437F-B874-55FC79214A7B}" type="pres">
      <dgm:prSet presAssocID="{7520F297-D6C4-4EFC-B6AD-088FC40EF352}" presName="compositeShape" presStyleCnt="0">
        <dgm:presLayoutVars>
          <dgm:dir/>
          <dgm:resizeHandles/>
        </dgm:presLayoutVars>
      </dgm:prSet>
      <dgm:spPr/>
    </dgm:pt>
    <dgm:pt modelId="{768BF4A2-DF50-4D95-8738-EF04833349B9}" type="pres">
      <dgm:prSet presAssocID="{7520F297-D6C4-4EFC-B6AD-088FC40EF352}" presName="pyramid" presStyleLbl="node1" presStyleIdx="0" presStyleCnt="1"/>
      <dgm:spPr>
        <a:xfrm>
          <a:off x="711199" y="0"/>
          <a:ext cx="4064000" cy="4064000"/>
        </a:xfrm>
        <a:prstGeom prst="triangle">
          <a:avLst/>
        </a:prstGeom>
        <a:solidFill>
          <a:srgbClr val="850240">
            <a:alpha val="90000"/>
          </a:srgb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380138C-66E7-4E6D-A259-6F2EC2E09C35}" type="pres">
      <dgm:prSet presAssocID="{7520F297-D6C4-4EFC-B6AD-088FC40EF352}" presName="theList" presStyleCnt="0"/>
      <dgm:spPr/>
    </dgm:pt>
    <dgm:pt modelId="{2E587520-1CF1-40DF-8A10-BA630F8BFCCA}" type="pres">
      <dgm:prSet presAssocID="{AB5315E1-0CBC-4AF4-8945-0E2C079A2196}" presName="aNode" presStyleLbl="fgAcc1" presStyleIdx="0" presStyleCnt="3" custLinFactY="-8269" custLinFactNeighborX="622" custLinFactNeighborY="-100000">
        <dgm:presLayoutVars>
          <dgm:bulletEnabled val="1"/>
        </dgm:presLayoutVars>
      </dgm:prSet>
      <dgm:spPr>
        <a:xfrm>
          <a:off x="2952872" y="182074"/>
          <a:ext cx="2303709" cy="838971"/>
        </a:xfrm>
        <a:prstGeom prst="roundRect">
          <a:avLst/>
        </a:prstGeom>
      </dgm:spPr>
    </dgm:pt>
    <dgm:pt modelId="{BFD816FA-A8A3-4114-B15F-CB887185DF83}" type="pres">
      <dgm:prSet presAssocID="{AB5315E1-0CBC-4AF4-8945-0E2C079A2196}" presName="aSpace" presStyleCnt="0"/>
      <dgm:spPr/>
    </dgm:pt>
    <dgm:pt modelId="{19E59D3E-D6F9-419F-A2D0-B21D81234E55}" type="pres">
      <dgm:prSet presAssocID="{45B31619-1FAB-4883-948B-D51C6AE16F20}" presName="aNode" presStyleLbl="fgAcc1" presStyleIdx="1" presStyleCnt="3" custLinFactY="-12230" custLinFactNeighborX="622" custLinFactNeighborY="-100000">
        <dgm:presLayoutVars>
          <dgm:bulletEnabled val="1"/>
        </dgm:presLayoutVars>
      </dgm:prSet>
      <dgm:spPr>
        <a:xfrm>
          <a:off x="2730750" y="1141667"/>
          <a:ext cx="2022878" cy="736697"/>
        </a:xfrm>
        <a:prstGeom prst="roundRect">
          <a:avLst/>
        </a:prstGeom>
      </dgm:spPr>
    </dgm:pt>
    <dgm:pt modelId="{BEBDBFCF-E45C-4F5F-A6B5-883BDE88AA18}" type="pres">
      <dgm:prSet presAssocID="{45B31619-1FAB-4883-948B-D51C6AE16F20}" presName="aSpace" presStyleCnt="0"/>
      <dgm:spPr/>
    </dgm:pt>
    <dgm:pt modelId="{50246AAB-E975-4236-A4B1-A0532A390690}" type="pres">
      <dgm:prSet presAssocID="{F1BE1015-E767-42FE-BBF5-917BF14D552D}" presName="aNode" presStyleLbl="fgAcc1" presStyleIdx="2" presStyleCnt="3" custLinFactY="-14650" custLinFactNeighborX="-116" custLinFactNeighborY="-100000">
        <dgm:presLayoutVars>
          <dgm:bulletEnabled val="1"/>
        </dgm:presLayoutVars>
      </dgm:prSet>
      <dgm:spPr>
        <a:xfrm>
          <a:off x="2935871" y="2016224"/>
          <a:ext cx="2303709" cy="838971"/>
        </a:xfrm>
        <a:prstGeom prst="roundRect">
          <a:avLst/>
        </a:prstGeom>
      </dgm:spPr>
    </dgm:pt>
    <dgm:pt modelId="{25FBFF46-55CA-4772-B005-AFFFBC384D60}" type="pres">
      <dgm:prSet presAssocID="{F1BE1015-E767-42FE-BBF5-917BF14D552D}" presName="aSpace" presStyleCnt="0"/>
      <dgm:spPr/>
    </dgm:pt>
  </dgm:ptLst>
  <dgm:cxnLst>
    <dgm:cxn modelId="{9C2D1260-1FE8-4969-89F9-DC4FC04F45A3}" type="presOf" srcId="{7520F297-D6C4-4EFC-B6AD-088FC40EF352}" destId="{01429A70-37C7-437F-B874-55FC79214A7B}" srcOrd="0" destOrd="0" presId="urn:microsoft.com/office/officeart/2005/8/layout/pyramid2"/>
    <dgm:cxn modelId="{30F18D4E-AED5-45F5-BAB0-645DB6472BE2}" srcId="{7520F297-D6C4-4EFC-B6AD-088FC40EF352}" destId="{45B31619-1FAB-4883-948B-D51C6AE16F20}" srcOrd="1" destOrd="0" parTransId="{DE20BE4B-FA57-40DC-B978-291B90BF5DAB}" sibTransId="{6EAE118D-F6FD-4E88-8082-C4C5417B6DE1}"/>
    <dgm:cxn modelId="{E7983674-8717-40E8-806F-A6269957F7F0}" srcId="{7520F297-D6C4-4EFC-B6AD-088FC40EF352}" destId="{AB5315E1-0CBC-4AF4-8945-0E2C079A2196}" srcOrd="0" destOrd="0" parTransId="{41C3AAE8-3B77-49A2-AD6E-FE416B885619}" sibTransId="{9AC068F3-4DA4-49C2-9345-6F4667E2BA19}"/>
    <dgm:cxn modelId="{27680E56-942D-42E9-A7C0-019D750C62F9}" type="presOf" srcId="{45B31619-1FAB-4883-948B-D51C6AE16F20}" destId="{19E59D3E-D6F9-419F-A2D0-B21D81234E55}" srcOrd="0" destOrd="0" presId="urn:microsoft.com/office/officeart/2005/8/layout/pyramid2"/>
    <dgm:cxn modelId="{783DBC77-73DF-4D23-84F9-235DAE0C2AB4}" srcId="{7520F297-D6C4-4EFC-B6AD-088FC40EF352}" destId="{F1BE1015-E767-42FE-BBF5-917BF14D552D}" srcOrd="2" destOrd="0" parTransId="{D56751EF-35B5-491A-B2ED-D28249E600AC}" sibTransId="{565A60FC-ADF8-4D16-A9E1-EBC167202239}"/>
    <dgm:cxn modelId="{4BC0F277-1C97-4398-8668-AE54CC923D59}" type="presOf" srcId="{F1BE1015-E767-42FE-BBF5-917BF14D552D}" destId="{50246AAB-E975-4236-A4B1-A0532A390690}" srcOrd="0" destOrd="0" presId="urn:microsoft.com/office/officeart/2005/8/layout/pyramid2"/>
    <dgm:cxn modelId="{6FC839DD-4004-482B-9012-D00BE5946415}" type="presOf" srcId="{AB5315E1-0CBC-4AF4-8945-0E2C079A2196}" destId="{2E587520-1CF1-40DF-8A10-BA630F8BFCCA}" srcOrd="0" destOrd="0" presId="urn:microsoft.com/office/officeart/2005/8/layout/pyramid2"/>
    <dgm:cxn modelId="{9D8B6BD6-56E0-4E38-B402-B9A21E053ED8}" type="presParOf" srcId="{01429A70-37C7-437F-B874-55FC79214A7B}" destId="{768BF4A2-DF50-4D95-8738-EF04833349B9}" srcOrd="0" destOrd="0" presId="urn:microsoft.com/office/officeart/2005/8/layout/pyramid2"/>
    <dgm:cxn modelId="{670FFE10-E013-4DE2-965B-42597D7E6883}" type="presParOf" srcId="{01429A70-37C7-437F-B874-55FC79214A7B}" destId="{9380138C-66E7-4E6D-A259-6F2EC2E09C35}" srcOrd="1" destOrd="0" presId="urn:microsoft.com/office/officeart/2005/8/layout/pyramid2"/>
    <dgm:cxn modelId="{19D66EF1-7067-45E6-81A1-F6E5B9C1A9B1}" type="presParOf" srcId="{9380138C-66E7-4E6D-A259-6F2EC2E09C35}" destId="{2E587520-1CF1-40DF-8A10-BA630F8BFCCA}" srcOrd="0" destOrd="0" presId="urn:microsoft.com/office/officeart/2005/8/layout/pyramid2"/>
    <dgm:cxn modelId="{46B57F0A-6A1A-4DB9-9D20-AE4B9C55F8AE}" type="presParOf" srcId="{9380138C-66E7-4E6D-A259-6F2EC2E09C35}" destId="{BFD816FA-A8A3-4114-B15F-CB887185DF83}" srcOrd="1" destOrd="0" presId="urn:microsoft.com/office/officeart/2005/8/layout/pyramid2"/>
    <dgm:cxn modelId="{C4EF62A1-0973-4FE2-91A8-E6DDA45BE343}" type="presParOf" srcId="{9380138C-66E7-4E6D-A259-6F2EC2E09C35}" destId="{19E59D3E-D6F9-419F-A2D0-B21D81234E55}" srcOrd="2" destOrd="0" presId="urn:microsoft.com/office/officeart/2005/8/layout/pyramid2"/>
    <dgm:cxn modelId="{B30CE79D-750B-49D8-8846-B0A0D32E4F93}" type="presParOf" srcId="{9380138C-66E7-4E6D-A259-6F2EC2E09C35}" destId="{BEBDBFCF-E45C-4F5F-A6B5-883BDE88AA18}" srcOrd="3" destOrd="0" presId="urn:microsoft.com/office/officeart/2005/8/layout/pyramid2"/>
    <dgm:cxn modelId="{F0019F0F-1741-46BC-AC8D-7BBF913C5DA2}" type="presParOf" srcId="{9380138C-66E7-4E6D-A259-6F2EC2E09C35}" destId="{50246AAB-E975-4236-A4B1-A0532A390690}" srcOrd="4" destOrd="0" presId="urn:microsoft.com/office/officeart/2005/8/layout/pyramid2"/>
    <dgm:cxn modelId="{9A7F0E9B-1B46-4F40-9EA4-05B1147DB4BF}" type="presParOf" srcId="{9380138C-66E7-4E6D-A259-6F2EC2E09C35}" destId="{25FBFF46-55CA-4772-B005-AFFFBC384D6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0EC78-B83A-48AB-B422-388C9E9AA93B}">
      <dsp:nvSpPr>
        <dsp:cNvPr id="0" name=""/>
        <dsp:cNvSpPr/>
      </dsp:nvSpPr>
      <dsp:spPr>
        <a:xfrm rot="5400000">
          <a:off x="-262186" y="264706"/>
          <a:ext cx="1747907" cy="1223535"/>
        </a:xfrm>
        <a:prstGeom prst="chevron">
          <a:avLst/>
        </a:prstGeom>
        <a:solidFill>
          <a:srgbClr val="EB41A6"/>
        </a:solidFill>
        <a:ln w="9525" cap="flat" cmpd="sng" algn="ctr">
          <a:solidFill>
            <a:srgbClr val="91025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noProof="0" dirty="0" err="1">
              <a:solidFill>
                <a:schemeClr val="bg1"/>
              </a:solidFill>
            </a:rPr>
            <a:t>Registros</a:t>
          </a:r>
          <a:r>
            <a:rPr lang="en-GB" sz="900" b="1" kern="1200" noProof="0" dirty="0">
              <a:solidFill>
                <a:schemeClr val="bg1"/>
              </a:solidFill>
            </a:rPr>
            <a:t> </a:t>
          </a:r>
          <a:r>
            <a:rPr lang="en-GB" sz="900" b="1" kern="1200" noProof="0" dirty="0" err="1">
              <a:solidFill>
                <a:schemeClr val="bg1"/>
              </a:solidFill>
            </a:rPr>
            <a:t>Admiistrativos</a:t>
          </a:r>
          <a:endParaRPr lang="en-GB" sz="900" b="1" kern="1200" noProof="0" dirty="0">
            <a:solidFill>
              <a:schemeClr val="bg1"/>
            </a:solidFill>
          </a:endParaRPr>
        </a:p>
      </dsp:txBody>
      <dsp:txXfrm rot="-5400000">
        <a:off x="1" y="614288"/>
        <a:ext cx="1223535" cy="524372"/>
      </dsp:txXfrm>
    </dsp:sp>
    <dsp:sp modelId="{EFD37718-B4F6-4FA0-AEEB-114887DF55AE}">
      <dsp:nvSpPr>
        <dsp:cNvPr id="0" name=""/>
        <dsp:cNvSpPr/>
      </dsp:nvSpPr>
      <dsp:spPr>
        <a:xfrm rot="5400000">
          <a:off x="2963457" y="-1737402"/>
          <a:ext cx="1136139" cy="4615984"/>
        </a:xfrm>
        <a:prstGeom prst="round2SameRect">
          <a:avLst/>
        </a:prstGeom>
        <a:solidFill>
          <a:srgbClr val="850240">
            <a:alpha val="89804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200" b="1" kern="1200" noProof="0" dirty="0" err="1">
              <a:solidFill>
                <a:schemeClr val="bg1"/>
              </a:solidFill>
            </a:rPr>
            <a:t>Normalización</a:t>
          </a:r>
          <a:r>
            <a:rPr lang="en-GB" sz="1200" b="1" kern="1200" noProof="0" dirty="0">
              <a:solidFill>
                <a:schemeClr val="bg1"/>
              </a:solidFill>
            </a:rPr>
            <a:t> Conceptual</a:t>
          </a:r>
        </a:p>
      </dsp:txBody>
      <dsp:txXfrm rot="-5400000">
        <a:off x="1223535" y="57982"/>
        <a:ext cx="4560522" cy="1025215"/>
      </dsp:txXfrm>
    </dsp:sp>
    <dsp:sp modelId="{5D9B1F78-A3EB-4C74-A6F0-CB357A66EBAF}">
      <dsp:nvSpPr>
        <dsp:cNvPr id="0" name=""/>
        <dsp:cNvSpPr/>
      </dsp:nvSpPr>
      <dsp:spPr>
        <a:xfrm rot="5400000">
          <a:off x="-262186" y="1820103"/>
          <a:ext cx="1747907" cy="1223535"/>
        </a:xfrm>
        <a:prstGeom prst="chevron">
          <a:avLst/>
        </a:prstGeom>
        <a:solidFill>
          <a:srgbClr val="EB41A6"/>
        </a:solidFill>
        <a:ln w="9525" cap="flat" cmpd="sng" algn="ctr">
          <a:solidFill>
            <a:srgbClr val="91025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noProof="0" dirty="0">
              <a:solidFill>
                <a:schemeClr val="bg1"/>
              </a:solidFill>
            </a:rPr>
            <a:t>Fuentes</a:t>
          </a:r>
        </a:p>
      </dsp:txBody>
      <dsp:txXfrm rot="-5400000">
        <a:off x="1" y="2169685"/>
        <a:ext cx="1223535" cy="524372"/>
      </dsp:txXfrm>
    </dsp:sp>
    <dsp:sp modelId="{DEC18480-BC69-4CE6-B1F8-F7462C0BBC57}">
      <dsp:nvSpPr>
        <dsp:cNvPr id="0" name=""/>
        <dsp:cNvSpPr/>
      </dsp:nvSpPr>
      <dsp:spPr>
        <a:xfrm rot="5400000">
          <a:off x="2963457" y="-182004"/>
          <a:ext cx="1136139" cy="4615984"/>
        </a:xfrm>
        <a:prstGeom prst="round2SameRect">
          <a:avLst/>
        </a:prstGeom>
        <a:solidFill>
          <a:srgbClr val="85024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1" kern="1200" noProof="0" dirty="0">
              <a:solidFill>
                <a:schemeClr val="bg1"/>
              </a:solidFill>
            </a:rPr>
            <a:t>RUAF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1" kern="1200" noProof="0" dirty="0">
              <a:solidFill>
                <a:schemeClr val="bg1"/>
              </a:solidFill>
            </a:rPr>
            <a:t>RIPS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1" kern="1200" noProof="0" dirty="0">
              <a:solidFill>
                <a:schemeClr val="bg1"/>
              </a:solidFill>
            </a:rPr>
            <a:t>PILA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1" kern="1200" noProof="0" dirty="0">
              <a:solidFill>
                <a:schemeClr val="bg1"/>
              </a:solidFill>
            </a:rPr>
            <a:t>SIVIGILA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1" kern="1200" noProof="0" dirty="0" err="1">
              <a:solidFill>
                <a:schemeClr val="bg1"/>
              </a:solidFill>
            </a:rPr>
            <a:t>Otras</a:t>
          </a:r>
          <a:r>
            <a:rPr lang="en-GB" sz="900" b="1" kern="1200" noProof="0" dirty="0">
              <a:solidFill>
                <a:schemeClr val="bg1"/>
              </a:solidFill>
            </a:rPr>
            <a:t> Fuentes.</a:t>
          </a:r>
        </a:p>
      </dsp:txBody>
      <dsp:txXfrm rot="-5400000">
        <a:off x="1223535" y="1613380"/>
        <a:ext cx="4560522" cy="1025215"/>
      </dsp:txXfrm>
    </dsp:sp>
    <dsp:sp modelId="{5D1DFA21-723B-4C7F-9ED1-0E6A22941877}">
      <dsp:nvSpPr>
        <dsp:cNvPr id="0" name=""/>
        <dsp:cNvSpPr/>
      </dsp:nvSpPr>
      <dsp:spPr>
        <a:xfrm rot="5400000">
          <a:off x="-262186" y="3375501"/>
          <a:ext cx="1747907" cy="1223535"/>
        </a:xfrm>
        <a:prstGeom prst="chevron">
          <a:avLst/>
        </a:prstGeom>
        <a:solidFill>
          <a:srgbClr val="EB41A6"/>
        </a:solidFill>
        <a:ln w="9525" cap="flat" cmpd="sng" algn="ctr">
          <a:solidFill>
            <a:srgbClr val="91025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noProof="0" dirty="0" err="1">
              <a:solidFill>
                <a:schemeClr val="bg1"/>
              </a:solidFill>
            </a:rPr>
            <a:t>Construcción</a:t>
          </a:r>
          <a:r>
            <a:rPr lang="en-GB" sz="900" b="1" kern="1200" noProof="0" dirty="0">
              <a:solidFill>
                <a:schemeClr val="bg1"/>
              </a:solidFill>
            </a:rPr>
            <a:t> de </a:t>
          </a:r>
          <a:r>
            <a:rPr lang="en-GB" sz="900" b="1" kern="1200" noProof="0" dirty="0" err="1">
              <a:solidFill>
                <a:schemeClr val="bg1"/>
              </a:solidFill>
            </a:rPr>
            <a:t>Indicador</a:t>
          </a:r>
          <a:r>
            <a:rPr lang="en-GB" sz="900" b="1" kern="1200" noProof="0" dirty="0">
              <a:solidFill>
                <a:schemeClr val="bg1"/>
              </a:solidFill>
            </a:rPr>
            <a:t> de </a:t>
          </a:r>
          <a:r>
            <a:rPr lang="en-GB" sz="900" b="1" kern="1200" noProof="0" dirty="0" err="1">
              <a:solidFill>
                <a:schemeClr val="bg1"/>
              </a:solidFill>
            </a:rPr>
            <a:t>Violencia</a:t>
          </a:r>
          <a:r>
            <a:rPr lang="en-GB" sz="900" b="1" kern="1200" noProof="0" dirty="0">
              <a:solidFill>
                <a:schemeClr val="bg1"/>
              </a:solidFill>
            </a:rPr>
            <a:t> de </a:t>
          </a:r>
          <a:r>
            <a:rPr lang="en-GB" sz="900" b="1" kern="1200" noProof="0" dirty="0" err="1">
              <a:solidFill>
                <a:schemeClr val="bg1"/>
              </a:solidFill>
            </a:rPr>
            <a:t>Género</a:t>
          </a:r>
          <a:endParaRPr lang="en-GB" sz="900" b="1" kern="1200" noProof="0" dirty="0">
            <a:solidFill>
              <a:schemeClr val="bg1"/>
            </a:solidFill>
          </a:endParaRPr>
        </a:p>
      </dsp:txBody>
      <dsp:txXfrm rot="-5400000">
        <a:off x="1" y="3725083"/>
        <a:ext cx="1223535" cy="524372"/>
      </dsp:txXfrm>
    </dsp:sp>
    <dsp:sp modelId="{0320AADA-AAEF-4EE4-AB0A-B7E078F0DD54}">
      <dsp:nvSpPr>
        <dsp:cNvPr id="0" name=""/>
        <dsp:cNvSpPr/>
      </dsp:nvSpPr>
      <dsp:spPr>
        <a:xfrm rot="5400000">
          <a:off x="2963457" y="1373392"/>
          <a:ext cx="1136139" cy="4615984"/>
        </a:xfrm>
        <a:prstGeom prst="round2SameRect">
          <a:avLst/>
        </a:prstGeom>
        <a:solidFill>
          <a:srgbClr val="850240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900" b="1" kern="1200" noProof="0" dirty="0">
            <a:solidFill>
              <a:schemeClr val="bg1"/>
            </a:solidFill>
          </a:endParaRPr>
        </a:p>
      </dsp:txBody>
      <dsp:txXfrm rot="-5400000">
        <a:off x="1223535" y="3168776"/>
        <a:ext cx="4560522" cy="1025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E00DA-F752-41EE-93B4-E590EF8B7FBE}">
      <dsp:nvSpPr>
        <dsp:cNvPr id="0" name=""/>
        <dsp:cNvSpPr/>
      </dsp:nvSpPr>
      <dsp:spPr>
        <a:xfrm>
          <a:off x="1536167" y="0"/>
          <a:ext cx="2079562" cy="20798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850240">
            <a:alpha val="89804"/>
          </a:srgbClr>
        </a:solidFill>
        <a:ln w="9525" cap="flat" cmpd="sng" algn="ctr">
          <a:solidFill>
            <a:srgbClr val="C0504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EA48A-647D-4977-B741-C26C3AE595BC}">
      <dsp:nvSpPr>
        <dsp:cNvPr id="0" name=""/>
        <dsp:cNvSpPr/>
      </dsp:nvSpPr>
      <dsp:spPr>
        <a:xfrm>
          <a:off x="2016223" y="768084"/>
          <a:ext cx="1155572" cy="577648"/>
        </a:xfrm>
        <a:prstGeom prst="rect">
          <a:avLst/>
        </a:prstGeom>
        <a:solidFill>
          <a:srgbClr val="EB41A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Código Nacional de Buenas Prácticas para las Estadísticas Oficiales</a:t>
          </a:r>
        </a:p>
      </dsp:txBody>
      <dsp:txXfrm>
        <a:off x="2016223" y="768084"/>
        <a:ext cx="1155572" cy="577648"/>
      </dsp:txXfrm>
    </dsp:sp>
    <dsp:sp modelId="{3110CDCF-58C1-44BE-92E1-EDAFC9DE57D9}">
      <dsp:nvSpPr>
        <dsp:cNvPr id="0" name=""/>
        <dsp:cNvSpPr/>
      </dsp:nvSpPr>
      <dsp:spPr>
        <a:xfrm>
          <a:off x="927673" y="1195044"/>
          <a:ext cx="2079562" cy="20798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850240">
            <a:alpha val="89804"/>
          </a:srgbClr>
        </a:solidFill>
        <a:ln w="9525" cap="flat" cmpd="sng" algn="ctr">
          <a:solidFill>
            <a:srgbClr val="C0504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071C9-83B1-401F-8020-AAA3CD173EB9}">
      <dsp:nvSpPr>
        <dsp:cNvPr id="0" name=""/>
        <dsp:cNvSpPr/>
      </dsp:nvSpPr>
      <dsp:spPr>
        <a:xfrm>
          <a:off x="1389668" y="1952856"/>
          <a:ext cx="1155572" cy="577648"/>
        </a:xfrm>
        <a:prstGeom prst="rect">
          <a:avLst/>
        </a:prstGeom>
        <a:solidFill>
          <a:srgbClr val="EB41A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Sistema integrado basado en Registros administrativos</a:t>
          </a:r>
          <a:endParaRPr lang="es-CO" sz="10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1389668" y="1952856"/>
        <a:ext cx="1155572" cy="577648"/>
      </dsp:txXfrm>
    </dsp:sp>
    <dsp:sp modelId="{1DA8F078-E351-4C1C-8E51-C82238DD120C}">
      <dsp:nvSpPr>
        <dsp:cNvPr id="0" name=""/>
        <dsp:cNvSpPr/>
      </dsp:nvSpPr>
      <dsp:spPr>
        <a:xfrm>
          <a:off x="1653274" y="2533097"/>
          <a:ext cx="1786666" cy="178738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850240">
            <a:alpha val="89804"/>
          </a:srgbClr>
        </a:solidFill>
        <a:ln w="9525" cap="flat" cmpd="sng" algn="ctr">
          <a:solidFill>
            <a:srgbClr val="C0504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75F34-BCAE-4D34-BE57-EB67FDB10FBA}">
      <dsp:nvSpPr>
        <dsp:cNvPr id="0" name=""/>
        <dsp:cNvSpPr/>
      </dsp:nvSpPr>
      <dsp:spPr>
        <a:xfrm>
          <a:off x="1967650" y="3156542"/>
          <a:ext cx="1155572" cy="577648"/>
        </a:xfrm>
        <a:prstGeom prst="rect">
          <a:avLst/>
        </a:prstGeom>
        <a:solidFill>
          <a:srgbClr val="EB41A6"/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EB41A6"/>
            </a:buClr>
            <a:buFont typeface="Arial" panose="020B0604020202020204" pitchFamily="34" charset="0"/>
            <a:buNone/>
          </a:pPr>
          <a:r>
            <a:rPr lang="en-GB" sz="900" b="1" kern="1200" noProof="0" dirty="0" err="1">
              <a:solidFill>
                <a:schemeClr val="bg1"/>
              </a:solidFill>
            </a:rPr>
            <a:t>Evaluación</a:t>
          </a:r>
          <a:r>
            <a:rPr lang="en-GB" sz="900" b="1" kern="1200" noProof="0" dirty="0">
              <a:solidFill>
                <a:schemeClr val="bg1"/>
              </a:solidFill>
            </a:rPr>
            <a:t> y </a:t>
          </a:r>
          <a:r>
            <a:rPr lang="en-GB" sz="900" b="1" kern="1200" noProof="0" dirty="0" err="1">
              <a:solidFill>
                <a:schemeClr val="bg1"/>
              </a:solidFill>
            </a:rPr>
            <a:t>Diagnostico</a:t>
          </a:r>
          <a:endParaRPr lang="en-GB" sz="900" b="1" kern="1200" noProof="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1967650" y="3156542"/>
        <a:ext cx="1155572" cy="577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8084D-621F-4C9B-A9F6-161B478C9297}">
      <dsp:nvSpPr>
        <dsp:cNvPr id="0" name=""/>
        <dsp:cNvSpPr/>
      </dsp:nvSpPr>
      <dsp:spPr>
        <a:xfrm>
          <a:off x="0" y="0"/>
          <a:ext cx="2689763" cy="768085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4800" b="1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DANE</a:t>
          </a:r>
        </a:p>
      </dsp:txBody>
      <dsp:txXfrm>
        <a:off x="22496" y="22496"/>
        <a:ext cx="2644771" cy="723093"/>
      </dsp:txXfrm>
    </dsp:sp>
    <dsp:sp modelId="{70B18DE7-9C29-449C-AB41-44D985FF8FA4}">
      <dsp:nvSpPr>
        <dsp:cNvPr id="0" name=""/>
        <dsp:cNvSpPr/>
      </dsp:nvSpPr>
      <dsp:spPr>
        <a:xfrm>
          <a:off x="2688299" y="192022"/>
          <a:ext cx="881410" cy="257632"/>
        </a:xfrm>
        <a:prstGeom prst="rightArrow">
          <a:avLst>
            <a:gd name="adj1" fmla="val 60000"/>
            <a:gd name="adj2" fmla="val 50000"/>
          </a:avLst>
        </a:prstGeom>
        <a:solidFill>
          <a:srgbClr val="EB41A6"/>
        </a:solidFill>
        <a:ln w="25400" cap="flat" cmpd="sng" algn="ctr">
          <a:solidFill>
            <a:srgbClr val="85024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2688299" y="243548"/>
        <a:ext cx="804120" cy="154580"/>
      </dsp:txXfrm>
    </dsp:sp>
    <dsp:sp modelId="{1CD0171C-BE5A-46B2-A7C7-25BD0F817703}">
      <dsp:nvSpPr>
        <dsp:cNvPr id="0" name=""/>
        <dsp:cNvSpPr/>
      </dsp:nvSpPr>
      <dsp:spPr>
        <a:xfrm>
          <a:off x="3770086" y="0"/>
          <a:ext cx="2689763" cy="768085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5400" b="1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SIVIGE</a:t>
          </a:r>
        </a:p>
      </dsp:txBody>
      <dsp:txXfrm>
        <a:off x="3792582" y="22496"/>
        <a:ext cx="2644771" cy="7230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BF4A2-DF50-4D95-8738-EF04833349B9}">
      <dsp:nvSpPr>
        <dsp:cNvPr id="0" name=""/>
        <dsp:cNvSpPr/>
      </dsp:nvSpPr>
      <dsp:spPr>
        <a:xfrm>
          <a:off x="1555279" y="0"/>
          <a:ext cx="4725557" cy="4725557"/>
        </a:xfrm>
        <a:prstGeom prst="triangle">
          <a:avLst/>
        </a:prstGeom>
        <a:solidFill>
          <a:srgbClr val="850240">
            <a:alpha val="90000"/>
          </a:srgb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87520-1CF1-40DF-8A10-BA630F8BFCCA}">
      <dsp:nvSpPr>
        <dsp:cNvPr id="0" name=""/>
        <dsp:cNvSpPr/>
      </dsp:nvSpPr>
      <dsp:spPr>
        <a:xfrm>
          <a:off x="3937163" y="242766"/>
          <a:ext cx="3071612" cy="1118627"/>
        </a:xfrm>
        <a:prstGeom prst="round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EB41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Identificar y visibilizar la dimensión de las </a:t>
          </a:r>
          <a:r>
            <a:rPr lang="es-CO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violencias de género.</a:t>
          </a:r>
          <a:endParaRPr lang="en-GB" sz="16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3991770" y="297373"/>
        <a:ext cx="2962398" cy="1009413"/>
      </dsp:txXfrm>
    </dsp:sp>
    <dsp:sp modelId="{19E59D3E-D6F9-419F-A2D0-B21D81234E55}">
      <dsp:nvSpPr>
        <dsp:cNvPr id="0" name=""/>
        <dsp:cNvSpPr/>
      </dsp:nvSpPr>
      <dsp:spPr>
        <a:xfrm>
          <a:off x="3937163" y="1456913"/>
          <a:ext cx="3071612" cy="1118627"/>
        </a:xfrm>
        <a:prstGeom prst="round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EB41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Identificar y monitorear factores de riesgo asociados a cada tipo de violencia de </a:t>
          </a:r>
          <a:r>
            <a:rPr lang="es-CO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género</a:t>
          </a:r>
          <a:endParaRPr lang="en-GB" sz="16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3991770" y="1511520"/>
        <a:ext cx="2962398" cy="1009413"/>
      </dsp:txXfrm>
    </dsp:sp>
    <dsp:sp modelId="{50246AAB-E975-4236-A4B1-A0532A390690}">
      <dsp:nvSpPr>
        <dsp:cNvPr id="0" name=""/>
        <dsp:cNvSpPr/>
      </dsp:nvSpPr>
      <dsp:spPr>
        <a:xfrm>
          <a:off x="3914494" y="2688299"/>
          <a:ext cx="3071612" cy="1118627"/>
        </a:xfrm>
        <a:prstGeom prst="round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EB41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Caracterizar las violencias de género</a:t>
          </a:r>
          <a:endParaRPr lang="en-GB" sz="16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3969101" y="2742906"/>
        <a:ext cx="2962398" cy="1009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A1BA0-10DF-4728-9898-5C9B5DC560CA}" type="datetimeFigureOut">
              <a:rPr lang="es-CO" smtClean="0"/>
              <a:t>13/03/2018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D434D-9B31-4574-ADAA-EB046E7765C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590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8D222-E15A-467F-9468-78D1C7483C4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044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789B6-0B72-4430-BF10-C4382418D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CF928D-19D6-4152-9FB2-3BEF79287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6E8BB4-ABC2-41A2-8EE0-1766016C9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70AA-56EC-4081-9663-5D3566C5BE2A}" type="datetimeFigureOut">
              <a:rPr lang="es-CO" smtClean="0"/>
              <a:t>13/03/2018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F7AD4D-75EF-4CC4-B09F-3BA95211C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8B6420-CFEB-41C1-A884-70C518D6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0F2D-4F4D-4554-970F-2F5186ED1E8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567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397DD-B670-4C90-8626-E34D71DFA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B4A0A5-91D9-42E5-9D33-E5FDA849C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C3E9F4-BD20-49FE-9E83-3E432843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70AA-56EC-4081-9663-5D3566C5BE2A}" type="datetimeFigureOut">
              <a:rPr lang="es-CO" smtClean="0"/>
              <a:t>13/03/2018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61ECE6-C511-4C4D-B739-16177EAE0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C20C23-6434-4FBF-A921-0F2B969A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0F2D-4F4D-4554-970F-2F5186ED1E8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802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8CCC98A-2F7C-4A1B-BC2B-2A067CB8D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9E2A75-2E63-409A-8AD5-F175D6D7F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B75631-45F6-4478-A0DC-991FA10D1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70AA-56EC-4081-9663-5D3566C5BE2A}" type="datetimeFigureOut">
              <a:rPr lang="es-CO" smtClean="0"/>
              <a:t>13/03/2018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FD0A46-336F-4CF3-9C17-E2500E45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CA0376-7EB1-41DA-952E-E5AF6184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0F2D-4F4D-4554-970F-2F5186ED1E8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7087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 userDrawn="1"/>
        </p:nvSpPr>
        <p:spPr>
          <a:xfrm>
            <a:off x="0" y="0"/>
            <a:ext cx="12192000" cy="5253203"/>
          </a:xfrm>
          <a:prstGeom prst="rect">
            <a:avLst/>
          </a:prstGeom>
          <a:solidFill>
            <a:srgbClr val="8C02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pic>
        <p:nvPicPr>
          <p:cNvPr id="28" name="12 Imagen"/>
          <p:cNvPicPr>
            <a:picLocks noChangeAspect="1"/>
          </p:cNvPicPr>
          <p:nvPr userDrawn="1"/>
        </p:nvPicPr>
        <p:blipFill rotWithShape="1">
          <a:blip r:embed="rId2" cstate="print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r="1177" b="2609"/>
          <a:stretch/>
        </p:blipFill>
        <p:spPr>
          <a:xfrm>
            <a:off x="0" y="1"/>
            <a:ext cx="12192000" cy="5266267"/>
          </a:xfrm>
          <a:prstGeom prst="rect">
            <a:avLst/>
          </a:prstGeom>
        </p:spPr>
      </p:pic>
      <p:sp>
        <p:nvSpPr>
          <p:cNvPr id="19" name="object 934"/>
          <p:cNvSpPr txBox="1"/>
          <p:nvPr userDrawn="1"/>
        </p:nvSpPr>
        <p:spPr>
          <a:xfrm>
            <a:off x="431371" y="6213310"/>
            <a:ext cx="306779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ct val="100000"/>
              </a:lnSpc>
            </a:pPr>
            <a:r>
              <a:rPr sz="1600" b="0" spc="4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www.dane.gov.co</a:t>
            </a:r>
            <a:endParaRPr sz="1600" spc="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12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t="20800" r="1177" b="26324"/>
          <a:stretch/>
        </p:blipFill>
        <p:spPr>
          <a:xfrm>
            <a:off x="0" y="1124745"/>
            <a:ext cx="12192000" cy="2859204"/>
          </a:xfrm>
          <a:prstGeom prst="rect">
            <a:avLst/>
          </a:prstGeom>
        </p:spPr>
      </p:pic>
      <p:pic>
        <p:nvPicPr>
          <p:cNvPr id="21" name="13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5838"/>
            <a:ext cx="12192000" cy="189053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14054667" y="133209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2400" dirty="0"/>
          </a:p>
        </p:txBody>
      </p:sp>
      <p:pic>
        <p:nvPicPr>
          <p:cNvPr id="15" name="Imagen 14" descr="Logotipo-Coloraaa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97" y="5829267"/>
            <a:ext cx="7440000" cy="61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4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9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8947"/>
            <a:ext cx="12192000" cy="189053"/>
          </a:xfrm>
          <a:prstGeom prst="rect">
            <a:avLst/>
          </a:prstGeom>
        </p:spPr>
      </p:pic>
      <p:pic>
        <p:nvPicPr>
          <p:cNvPr id="49" name="12 Image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t="20800" r="1177" b="26324"/>
          <a:stretch/>
        </p:blipFill>
        <p:spPr>
          <a:xfrm>
            <a:off x="0" y="1892830"/>
            <a:ext cx="12192000" cy="2859204"/>
          </a:xfrm>
          <a:prstGeom prst="rect">
            <a:avLst/>
          </a:prstGeom>
        </p:spPr>
      </p:pic>
      <p:pic>
        <p:nvPicPr>
          <p:cNvPr id="6" name="Imagen 5" descr="Logotipo-Coloraaa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5405256"/>
            <a:ext cx="7440000" cy="61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46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8947"/>
            <a:ext cx="12192000" cy="189053"/>
          </a:xfrm>
          <a:prstGeom prst="rect">
            <a:avLst/>
          </a:prstGeom>
        </p:spPr>
      </p:pic>
      <p:pic>
        <p:nvPicPr>
          <p:cNvPr id="6" name="8 Image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1" b="56149"/>
          <a:stretch/>
        </p:blipFill>
        <p:spPr>
          <a:xfrm>
            <a:off x="0" y="3"/>
            <a:ext cx="12192000" cy="1250949"/>
          </a:xfrm>
          <a:prstGeom prst="rect">
            <a:avLst/>
          </a:prstGeom>
        </p:spPr>
      </p:pic>
      <p:grpSp>
        <p:nvGrpSpPr>
          <p:cNvPr id="2" name="Agrupar 1"/>
          <p:cNvGrpSpPr/>
          <p:nvPr userDrawn="1"/>
        </p:nvGrpSpPr>
        <p:grpSpPr>
          <a:xfrm>
            <a:off x="8780565" y="2"/>
            <a:ext cx="3411436" cy="1199999"/>
            <a:chOff x="6477423" y="0"/>
            <a:chExt cx="2666577" cy="967036"/>
          </a:xfrm>
        </p:grpSpPr>
        <p:pic>
          <p:nvPicPr>
            <p:cNvPr id="7" name="9 Imagen"/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39" r="5369"/>
            <a:stretch/>
          </p:blipFill>
          <p:spPr>
            <a:xfrm>
              <a:off x="6477423" y="0"/>
              <a:ext cx="2666577" cy="967036"/>
            </a:xfrm>
            <a:prstGeom prst="rect">
              <a:avLst/>
            </a:prstGeom>
          </p:spPr>
        </p:pic>
        <p:pic>
          <p:nvPicPr>
            <p:cNvPr id="8" name="Imagen 7" descr="logo-dane.png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8" r="2648"/>
            <a:stretch/>
          </p:blipFill>
          <p:spPr>
            <a:xfrm>
              <a:off x="6851861" y="102940"/>
              <a:ext cx="1917700" cy="5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4356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8" b="60210"/>
          <a:stretch/>
        </p:blipFill>
        <p:spPr>
          <a:xfrm>
            <a:off x="0" y="2"/>
            <a:ext cx="12192000" cy="812799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49" b="40215"/>
          <a:stretch/>
        </p:blipFill>
        <p:spPr>
          <a:xfrm>
            <a:off x="0" y="5925279"/>
            <a:ext cx="12192000" cy="932723"/>
          </a:xfrm>
          <a:prstGeom prst="rect">
            <a:avLst/>
          </a:prstGeom>
        </p:spPr>
      </p:pic>
      <p:grpSp>
        <p:nvGrpSpPr>
          <p:cNvPr id="10" name="Agrupar 9"/>
          <p:cNvGrpSpPr>
            <a:grpSpLocks noChangeAspect="1"/>
          </p:cNvGrpSpPr>
          <p:nvPr userDrawn="1"/>
        </p:nvGrpSpPr>
        <p:grpSpPr>
          <a:xfrm>
            <a:off x="2063553" y="4965171"/>
            <a:ext cx="8005777" cy="480000"/>
            <a:chOff x="1117433" y="4155926"/>
            <a:chExt cx="6169252" cy="369888"/>
          </a:xfrm>
        </p:grpSpPr>
        <p:pic>
          <p:nvPicPr>
            <p:cNvPr id="11" name="10 Imagen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1" t="19898" r="82423" b="37769"/>
            <a:stretch/>
          </p:blipFill>
          <p:spPr>
            <a:xfrm>
              <a:off x="1117433" y="4155926"/>
              <a:ext cx="593124" cy="369888"/>
            </a:xfrm>
            <a:prstGeom prst="rect">
              <a:avLst/>
            </a:prstGeom>
          </p:spPr>
        </p:pic>
        <p:pic>
          <p:nvPicPr>
            <p:cNvPr id="12" name="10 Imagen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2" t="64603" r="81369" b="10703"/>
            <a:stretch/>
          </p:blipFill>
          <p:spPr>
            <a:xfrm>
              <a:off x="1559575" y="4295742"/>
              <a:ext cx="871892" cy="215768"/>
            </a:xfrm>
            <a:prstGeom prst="rect">
              <a:avLst/>
            </a:prstGeom>
          </p:spPr>
        </p:pic>
        <p:pic>
          <p:nvPicPr>
            <p:cNvPr id="15" name="10 Imagen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4" t="19898" r="62830" b="37769"/>
            <a:stretch/>
          </p:blipFill>
          <p:spPr>
            <a:xfrm>
              <a:off x="2736406" y="4155926"/>
              <a:ext cx="593124" cy="369888"/>
            </a:xfrm>
            <a:prstGeom prst="rect">
              <a:avLst/>
            </a:prstGeom>
          </p:spPr>
        </p:pic>
        <p:pic>
          <p:nvPicPr>
            <p:cNvPr id="19" name="10 Imagen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08" t="65198" r="61559" b="10703"/>
            <a:stretch/>
          </p:blipFill>
          <p:spPr>
            <a:xfrm>
              <a:off x="3178547" y="4300943"/>
              <a:ext cx="907557" cy="210566"/>
            </a:xfrm>
            <a:prstGeom prst="rect">
              <a:avLst/>
            </a:prstGeom>
          </p:spPr>
        </p:pic>
        <p:pic>
          <p:nvPicPr>
            <p:cNvPr id="20" name="10 Imagen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03" t="19898" r="42901" b="37769"/>
            <a:stretch/>
          </p:blipFill>
          <p:spPr>
            <a:xfrm>
              <a:off x="4416152" y="4155926"/>
              <a:ext cx="593124" cy="369888"/>
            </a:xfrm>
            <a:prstGeom prst="rect">
              <a:avLst/>
            </a:prstGeom>
          </p:spPr>
        </p:pic>
        <p:pic>
          <p:nvPicPr>
            <p:cNvPr id="21" name="10 Imagen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74" t="64603" r="41067" b="10703"/>
            <a:stretch/>
          </p:blipFill>
          <p:spPr>
            <a:xfrm>
              <a:off x="4860032" y="4295742"/>
              <a:ext cx="871892" cy="215768"/>
            </a:xfrm>
            <a:prstGeom prst="rect">
              <a:avLst/>
            </a:prstGeom>
          </p:spPr>
        </p:pic>
        <p:pic>
          <p:nvPicPr>
            <p:cNvPr id="22" name="10 Imagen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81" t="19898" r="22823" b="37769"/>
            <a:stretch/>
          </p:blipFill>
          <p:spPr>
            <a:xfrm>
              <a:off x="5970913" y="4155926"/>
              <a:ext cx="593124" cy="369888"/>
            </a:xfrm>
            <a:prstGeom prst="rect">
              <a:avLst/>
            </a:prstGeom>
          </p:spPr>
        </p:pic>
        <p:pic>
          <p:nvPicPr>
            <p:cNvPr id="23" name="10 Imagen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69" t="64603" r="21172" b="10703"/>
            <a:stretch/>
          </p:blipFill>
          <p:spPr>
            <a:xfrm>
              <a:off x="6414793" y="4295742"/>
              <a:ext cx="871892" cy="215768"/>
            </a:xfrm>
            <a:prstGeom prst="rect">
              <a:avLst/>
            </a:prstGeom>
          </p:spPr>
        </p:pic>
      </p:grpSp>
      <p:pic>
        <p:nvPicPr>
          <p:cNvPr id="16" name="Imagen 15" descr="Logotipo-Colorasdasf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63" y="1604798"/>
            <a:ext cx="7704559" cy="24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3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C5405B-FF62-4EBD-9807-4231D26B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3A9400-71CF-48E4-854A-6F3348686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5FCABC-4532-44AC-9B13-E7ADFDDF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70AA-56EC-4081-9663-5D3566C5BE2A}" type="datetimeFigureOut">
              <a:rPr lang="es-CO" smtClean="0"/>
              <a:t>13/03/2018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740A83-F8F4-4E4E-9A6F-F71A94382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741B52-3852-428A-A44B-F647B49B7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0F2D-4F4D-4554-970F-2F5186ED1E8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706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7CBAED-468A-4862-8867-60CA97D9A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05F99A-7B90-4735-87DE-A0CA43A2D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4F2CC9-1411-4F9E-B2A4-73D8EBFD0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70AA-56EC-4081-9663-5D3566C5BE2A}" type="datetimeFigureOut">
              <a:rPr lang="es-CO" smtClean="0"/>
              <a:t>13/03/2018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DD4109-B2A2-48B5-A9FA-91E4B8FBD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B8C01C-A647-421F-9D54-60190489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0F2D-4F4D-4554-970F-2F5186ED1E8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512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F9A71E-9B86-4905-B8EF-5C6823E8E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DC9EFF-6C51-443C-9509-DB89A9683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702EB9-C08D-4D54-8FD1-30830A639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CC03B3-B8CB-4ADF-9CEC-9C3034CB2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70AA-56EC-4081-9663-5D3566C5BE2A}" type="datetimeFigureOut">
              <a:rPr lang="es-CO" smtClean="0"/>
              <a:t>13/03/2018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A4E648-C845-417B-988F-9E1FA3B28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D2060F-88D5-4BA1-9495-DE685228C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0F2D-4F4D-4554-970F-2F5186ED1E8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422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BE5EC-D126-4744-A177-30728E2F3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AE2742-0B1D-4927-ADAD-02117024C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9C74CF-D619-4F0C-ABEC-6D8F1F3F0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FE0DE9-5FF6-4ABE-BF6F-56EE8A3EC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39FEA5-C763-4AB8-AD5E-5B12384412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6CAEE4-8BB5-4D6E-BD9B-9E8C7728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70AA-56EC-4081-9663-5D3566C5BE2A}" type="datetimeFigureOut">
              <a:rPr lang="es-CO" smtClean="0"/>
              <a:t>13/03/2018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DD3FBB-9BAB-4354-A178-F3F8FC25D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81C1095-2677-450A-9BA2-A94208DBF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0F2D-4F4D-4554-970F-2F5186ED1E8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8750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388A7D-B9AF-48E7-9695-17324BFDD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87E176-2D85-4384-9BCB-E1896C5F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70AA-56EC-4081-9663-5D3566C5BE2A}" type="datetimeFigureOut">
              <a:rPr lang="es-CO" smtClean="0"/>
              <a:t>13/03/2018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0F0872-6F5C-4864-A451-1AE677266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C28A8B-C173-41AF-87BB-794F510C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0F2D-4F4D-4554-970F-2F5186ED1E8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742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625CFA9-DA83-43E9-8079-535C676B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70AA-56EC-4081-9663-5D3566C5BE2A}" type="datetimeFigureOut">
              <a:rPr lang="es-CO" smtClean="0"/>
              <a:t>13/03/2018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06DD87C-1D8E-41BF-9C5F-C58C8632D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08D012-3607-49CF-BAD9-4DD74932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0F2D-4F4D-4554-970F-2F5186ED1E8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454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5DD2D-2521-43B2-AF3C-8BF0A00FB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C4ECF0-FDB6-4F5F-A77A-32BEFF1A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65F3E6-94CF-49C9-BB25-B25114E3D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1E8501-488F-4F30-B054-BA3B9B7B8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70AA-56EC-4081-9663-5D3566C5BE2A}" type="datetimeFigureOut">
              <a:rPr lang="es-CO" smtClean="0"/>
              <a:t>13/03/2018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9C968B-E52D-48E8-9706-AB8C797BA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43C5BC-D712-47F5-82E1-3DF34D51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0F2D-4F4D-4554-970F-2F5186ED1E8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408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F1A00-8A4C-4E7F-8EAF-EB4518464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F49073C-3ED1-4154-AA03-E448B3A3CF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9337DF-BE7C-47C5-B012-9A1275B0A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078610-F377-4D1B-9B9C-9B0E51CA2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70AA-56EC-4081-9663-5D3566C5BE2A}" type="datetimeFigureOut">
              <a:rPr lang="es-CO" smtClean="0"/>
              <a:t>13/03/2018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BCCECB-B21D-4F29-9B90-7A6B95FD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BEF495-31C9-4D86-B5CC-7CC4255F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0F2D-4F4D-4554-970F-2F5186ED1E8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629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237FC54-B50E-45A1-8F05-F14EFFA1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1C51E2-4B21-4B58-84FF-332C1B724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DC119E-3300-4C4A-B145-D9D74EBE03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D70AA-56EC-4081-9663-5D3566C5BE2A}" type="datetimeFigureOut">
              <a:rPr lang="es-CO" smtClean="0"/>
              <a:t>13/03/2018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E3122A-95A1-4FB9-A1FE-5D7EE88D4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982E50-6893-4308-A4D3-C47DCDEF2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00F2D-4F4D-4554-970F-2F5186ED1E8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314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89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 txBox="1"/>
          <p:nvPr/>
        </p:nvSpPr>
        <p:spPr>
          <a:xfrm>
            <a:off x="8112224" y="4322518"/>
            <a:ext cx="346117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defTabSz="1219170">
              <a:defRPr sz="1800">
                <a:solidFill>
                  <a:srgbClr val="000000"/>
                </a:solidFill>
              </a:defRPr>
            </a:pPr>
            <a:r>
              <a:rPr lang="es-CO" sz="1867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Marzo 16, 2018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31371" y="4362781"/>
            <a:ext cx="411392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284" defTabSz="1219170">
              <a:spcBef>
                <a:spcPts val="3920"/>
              </a:spcBef>
            </a:pPr>
            <a:r>
              <a:rPr lang="es-MX" sz="1867" spc="93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Nueva York, Estados Unidos</a:t>
            </a:r>
            <a:endParaRPr lang="es-MX" sz="1867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623392" y="4005064"/>
            <a:ext cx="111372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623392" y="387786"/>
            <a:ext cx="10945216" cy="3041214"/>
          </a:xfrm>
          <a:prstGeom prst="rect">
            <a:avLst/>
          </a:prstGeom>
        </p:spPr>
        <p:txBody>
          <a:bodyPr wrap="square" lIns="85721" tIns="42861" rIns="85721" bIns="42861">
            <a:spAutoFit/>
          </a:bodyPr>
          <a:lstStyle/>
          <a:p>
            <a:pPr algn="ctr" defTabSz="1219170"/>
            <a:endParaRPr lang="es-ES" sz="48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 algn="ctr" defTabSz="1219170"/>
            <a:r>
              <a:rPr lang="es-ES" sz="48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Big data y la Modernización de los Sistemas Estadísticos Nacionales: Experiencia de Colombia</a:t>
            </a:r>
            <a:endParaRPr lang="en-US" sz="48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721601" y="647982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endParaRPr lang="es-E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3140136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Rectángulo">
            <a:extLst>
              <a:ext uri="{FF2B5EF4-FFF2-40B4-BE49-F238E27FC236}">
                <a16:creationId xmlns:a16="http://schemas.microsoft.com/office/drawing/2014/main" id="{73ADE4E4-532F-46E4-A9DE-B3F8213BAC9A}"/>
              </a:ext>
            </a:extLst>
          </p:cNvPr>
          <p:cNvSpPr/>
          <p:nvPr/>
        </p:nvSpPr>
        <p:spPr>
          <a:xfrm>
            <a:off x="180645" y="164637"/>
            <a:ext cx="8448939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s-CO" sz="4267" b="1" spc="12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Normativo</a:t>
            </a:r>
            <a:endParaRPr lang="es-CO" sz="4267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968C81-CBF5-42BF-B7DA-CDA07FD4E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199" y="1915277"/>
            <a:ext cx="6779447" cy="368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74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2D4CA03-47D1-4845-8792-8B71D09590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6074252"/>
              </p:ext>
            </p:extLst>
          </p:nvPr>
        </p:nvGraphicFramePr>
        <p:xfrm>
          <a:off x="5999989" y="1412775"/>
          <a:ext cx="5839520" cy="4863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4F03F14-6DFC-4E5D-AAE3-A151B03665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8526762"/>
              </p:ext>
            </p:extLst>
          </p:nvPr>
        </p:nvGraphicFramePr>
        <p:xfrm>
          <a:off x="-477060" y="1684404"/>
          <a:ext cx="4512501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E7DAD48-C986-4195-965B-B8434AA0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385020"/>
              </p:ext>
            </p:extLst>
          </p:nvPr>
        </p:nvGraphicFramePr>
        <p:xfrm>
          <a:off x="1295467" y="197440"/>
          <a:ext cx="6464267" cy="768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7358C53D-237F-4556-8810-C9A985BFAD69}"/>
              </a:ext>
            </a:extLst>
          </p:cNvPr>
          <p:cNvGrpSpPr/>
          <p:nvPr/>
        </p:nvGrpSpPr>
        <p:grpSpPr>
          <a:xfrm>
            <a:off x="4014457" y="3715828"/>
            <a:ext cx="881409" cy="257632"/>
            <a:chOff x="2016224" y="144016"/>
            <a:chExt cx="661057" cy="193224"/>
          </a:xfrm>
          <a:scene3d>
            <a:camera prst="orthographicFront"/>
            <a:lightRig rig="flat" dir="t"/>
          </a:scene3d>
        </p:grpSpPr>
        <p:sp>
          <p:nvSpPr>
            <p:cNvPr id="13" name="Flecha: a la derecha 12">
              <a:extLst>
                <a:ext uri="{FF2B5EF4-FFF2-40B4-BE49-F238E27FC236}">
                  <a16:creationId xmlns:a16="http://schemas.microsoft.com/office/drawing/2014/main" id="{3219229D-3304-41E9-94C8-736129293DD5}"/>
                </a:ext>
              </a:extLst>
            </p:cNvPr>
            <p:cNvSpPr/>
            <p:nvPr/>
          </p:nvSpPr>
          <p:spPr>
            <a:xfrm>
              <a:off x="2016224" y="144016"/>
              <a:ext cx="661057" cy="19322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EB41A6"/>
            </a:solidFill>
            <a:ln w="25400" cap="flat" cmpd="sng" algn="ctr">
              <a:solidFill>
                <a:srgbClr val="85024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Flecha: a la derecha 4">
              <a:extLst>
                <a:ext uri="{FF2B5EF4-FFF2-40B4-BE49-F238E27FC236}">
                  <a16:creationId xmlns:a16="http://schemas.microsoft.com/office/drawing/2014/main" id="{AD19B2D4-2EDC-4D4C-B4A1-89559A5D5244}"/>
                </a:ext>
              </a:extLst>
            </p:cNvPr>
            <p:cNvSpPr txBox="1"/>
            <p:nvPr/>
          </p:nvSpPr>
          <p:spPr>
            <a:xfrm>
              <a:off x="2016224" y="182661"/>
              <a:ext cx="603090" cy="1159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3" tIns="6773" rIns="6773" bIns="6773" numCol="1" spcCol="1270" anchor="ctr" anchorCtr="0">
              <a:noAutofit/>
            </a:bodyPr>
            <a:lstStyle/>
            <a:p>
              <a:pPr algn="ctr" defTabSz="4741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6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61269450-B6F0-4B7B-813A-6711E61E1654}"/>
              </a:ext>
            </a:extLst>
          </p:cNvPr>
          <p:cNvCxnSpPr>
            <a:cxnSpLocks/>
          </p:cNvCxnSpPr>
          <p:nvPr/>
        </p:nvCxnSpPr>
        <p:spPr>
          <a:xfrm>
            <a:off x="5711957" y="1381171"/>
            <a:ext cx="0" cy="4863743"/>
          </a:xfrm>
          <a:prstGeom prst="straightConnector1">
            <a:avLst/>
          </a:prstGeom>
          <a:ln>
            <a:solidFill>
              <a:srgbClr val="8C02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BD3C963A-7FA8-4556-B7F5-8FCE4642F6DE}"/>
              </a:ext>
            </a:extLst>
          </p:cNvPr>
          <p:cNvCxnSpPr>
            <a:cxnSpLocks/>
          </p:cNvCxnSpPr>
          <p:nvPr/>
        </p:nvCxnSpPr>
        <p:spPr>
          <a:xfrm>
            <a:off x="5615947" y="1684404"/>
            <a:ext cx="192021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29C176B3-89E1-4A91-B3BB-932403456888}"/>
              </a:ext>
            </a:extLst>
          </p:cNvPr>
          <p:cNvCxnSpPr>
            <a:cxnSpLocks/>
          </p:cNvCxnSpPr>
          <p:nvPr/>
        </p:nvCxnSpPr>
        <p:spPr>
          <a:xfrm>
            <a:off x="5615947" y="1892829"/>
            <a:ext cx="192021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DD4D47F-75DB-4DF4-AF82-420A2C243DEB}"/>
              </a:ext>
            </a:extLst>
          </p:cNvPr>
          <p:cNvCxnSpPr>
            <a:cxnSpLocks/>
          </p:cNvCxnSpPr>
          <p:nvPr/>
        </p:nvCxnSpPr>
        <p:spPr>
          <a:xfrm>
            <a:off x="5615947" y="2468893"/>
            <a:ext cx="192021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3A2AE6B6-F894-4653-B3A7-0E7F50C27772}"/>
              </a:ext>
            </a:extLst>
          </p:cNvPr>
          <p:cNvCxnSpPr>
            <a:cxnSpLocks/>
          </p:cNvCxnSpPr>
          <p:nvPr/>
        </p:nvCxnSpPr>
        <p:spPr>
          <a:xfrm>
            <a:off x="5618115" y="2660915"/>
            <a:ext cx="192021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CDA6EC62-6421-440C-919F-9FDDC46843F4}"/>
              </a:ext>
            </a:extLst>
          </p:cNvPr>
          <p:cNvCxnSpPr>
            <a:cxnSpLocks/>
          </p:cNvCxnSpPr>
          <p:nvPr/>
        </p:nvCxnSpPr>
        <p:spPr>
          <a:xfrm>
            <a:off x="5615947" y="2852936"/>
            <a:ext cx="192021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5F084831-71BD-4418-96A8-EBEFBA4AF8D2}"/>
              </a:ext>
            </a:extLst>
          </p:cNvPr>
          <p:cNvCxnSpPr>
            <a:cxnSpLocks/>
          </p:cNvCxnSpPr>
          <p:nvPr/>
        </p:nvCxnSpPr>
        <p:spPr>
          <a:xfrm>
            <a:off x="5615947" y="3044957"/>
            <a:ext cx="192021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261118F2-8BA6-41DE-B09F-D512F04E4F3C}"/>
              </a:ext>
            </a:extLst>
          </p:cNvPr>
          <p:cNvCxnSpPr>
            <a:cxnSpLocks/>
          </p:cNvCxnSpPr>
          <p:nvPr/>
        </p:nvCxnSpPr>
        <p:spPr>
          <a:xfrm>
            <a:off x="5615947" y="3236979"/>
            <a:ext cx="192021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0A7D0A1D-9BC3-482C-B447-0266D72E5155}"/>
              </a:ext>
            </a:extLst>
          </p:cNvPr>
          <p:cNvCxnSpPr>
            <a:cxnSpLocks/>
          </p:cNvCxnSpPr>
          <p:nvPr/>
        </p:nvCxnSpPr>
        <p:spPr>
          <a:xfrm>
            <a:off x="5615947" y="3442424"/>
            <a:ext cx="192021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DE4AAF11-E4E4-40A3-AF98-0060E9191338}"/>
              </a:ext>
            </a:extLst>
          </p:cNvPr>
          <p:cNvCxnSpPr>
            <a:cxnSpLocks/>
          </p:cNvCxnSpPr>
          <p:nvPr/>
        </p:nvCxnSpPr>
        <p:spPr>
          <a:xfrm>
            <a:off x="5615947" y="2084851"/>
            <a:ext cx="192021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98EBD360-8BC2-429F-9B17-E2633457055E}"/>
              </a:ext>
            </a:extLst>
          </p:cNvPr>
          <p:cNvCxnSpPr>
            <a:cxnSpLocks/>
          </p:cNvCxnSpPr>
          <p:nvPr/>
        </p:nvCxnSpPr>
        <p:spPr>
          <a:xfrm>
            <a:off x="5615947" y="2276872"/>
            <a:ext cx="192021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5F215A3A-9014-4F19-82B9-55AD33712F27}"/>
              </a:ext>
            </a:extLst>
          </p:cNvPr>
          <p:cNvCxnSpPr>
            <a:cxnSpLocks/>
          </p:cNvCxnSpPr>
          <p:nvPr/>
        </p:nvCxnSpPr>
        <p:spPr>
          <a:xfrm>
            <a:off x="5615947" y="3621021"/>
            <a:ext cx="192021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CAE7AAB-84E7-4404-B487-5EB8E0A6C845}"/>
              </a:ext>
            </a:extLst>
          </p:cNvPr>
          <p:cNvCxnSpPr>
            <a:cxnSpLocks/>
          </p:cNvCxnSpPr>
          <p:nvPr/>
        </p:nvCxnSpPr>
        <p:spPr>
          <a:xfrm>
            <a:off x="5617075" y="3813043"/>
            <a:ext cx="192021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B3612FFE-3AA1-453C-BEE6-00EBE7825005}"/>
              </a:ext>
            </a:extLst>
          </p:cNvPr>
          <p:cNvCxnSpPr>
            <a:cxnSpLocks/>
          </p:cNvCxnSpPr>
          <p:nvPr/>
        </p:nvCxnSpPr>
        <p:spPr>
          <a:xfrm>
            <a:off x="5615947" y="4005064"/>
            <a:ext cx="192021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5650CFA1-118A-45B0-B73C-A255888EDA3F}"/>
              </a:ext>
            </a:extLst>
          </p:cNvPr>
          <p:cNvCxnSpPr>
            <a:cxnSpLocks/>
          </p:cNvCxnSpPr>
          <p:nvPr/>
        </p:nvCxnSpPr>
        <p:spPr>
          <a:xfrm>
            <a:off x="5615947" y="4197085"/>
            <a:ext cx="192021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858EAF85-0E46-41D5-9A69-A7D28B473FD4}"/>
              </a:ext>
            </a:extLst>
          </p:cNvPr>
          <p:cNvCxnSpPr>
            <a:cxnSpLocks/>
          </p:cNvCxnSpPr>
          <p:nvPr/>
        </p:nvCxnSpPr>
        <p:spPr>
          <a:xfrm>
            <a:off x="5615947" y="4389107"/>
            <a:ext cx="192021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563FDA8B-F8ED-48E4-A96C-A5E87651A93B}"/>
              </a:ext>
            </a:extLst>
          </p:cNvPr>
          <p:cNvCxnSpPr>
            <a:cxnSpLocks/>
          </p:cNvCxnSpPr>
          <p:nvPr/>
        </p:nvCxnSpPr>
        <p:spPr>
          <a:xfrm>
            <a:off x="5615947" y="4581128"/>
            <a:ext cx="192021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76FEE38D-493C-4F7A-B608-D195E64EB455}"/>
              </a:ext>
            </a:extLst>
          </p:cNvPr>
          <p:cNvCxnSpPr>
            <a:cxnSpLocks/>
          </p:cNvCxnSpPr>
          <p:nvPr/>
        </p:nvCxnSpPr>
        <p:spPr>
          <a:xfrm>
            <a:off x="5615947" y="4773149"/>
            <a:ext cx="192021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BC8FA901-A9D3-4A42-886E-619EA0D374D8}"/>
              </a:ext>
            </a:extLst>
          </p:cNvPr>
          <p:cNvCxnSpPr>
            <a:cxnSpLocks/>
          </p:cNvCxnSpPr>
          <p:nvPr/>
        </p:nvCxnSpPr>
        <p:spPr>
          <a:xfrm>
            <a:off x="5615947" y="4965171"/>
            <a:ext cx="192021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E9617E85-36AD-4D4D-8E5C-1F8A5F74B0B9}"/>
              </a:ext>
            </a:extLst>
          </p:cNvPr>
          <p:cNvCxnSpPr>
            <a:cxnSpLocks/>
          </p:cNvCxnSpPr>
          <p:nvPr/>
        </p:nvCxnSpPr>
        <p:spPr>
          <a:xfrm>
            <a:off x="5615947" y="5157192"/>
            <a:ext cx="192021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97D4C831-7B44-4643-BAB7-BFC541D810F8}"/>
              </a:ext>
            </a:extLst>
          </p:cNvPr>
          <p:cNvCxnSpPr>
            <a:cxnSpLocks/>
          </p:cNvCxnSpPr>
          <p:nvPr/>
        </p:nvCxnSpPr>
        <p:spPr>
          <a:xfrm>
            <a:off x="5615947" y="5349213"/>
            <a:ext cx="192021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01B54FEE-9C81-4E69-98B8-ECA9CF4E8D3D}"/>
              </a:ext>
            </a:extLst>
          </p:cNvPr>
          <p:cNvCxnSpPr>
            <a:cxnSpLocks/>
          </p:cNvCxnSpPr>
          <p:nvPr/>
        </p:nvCxnSpPr>
        <p:spPr>
          <a:xfrm>
            <a:off x="5615947" y="5541235"/>
            <a:ext cx="192021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15ED483F-C1F8-4ECC-BBB9-93FC2B0687B7}"/>
              </a:ext>
            </a:extLst>
          </p:cNvPr>
          <p:cNvCxnSpPr>
            <a:cxnSpLocks/>
          </p:cNvCxnSpPr>
          <p:nvPr/>
        </p:nvCxnSpPr>
        <p:spPr>
          <a:xfrm>
            <a:off x="5615947" y="5733256"/>
            <a:ext cx="192021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E9BF4AA8-C479-45C6-99C0-926911BF9E6B}"/>
              </a:ext>
            </a:extLst>
          </p:cNvPr>
          <p:cNvCxnSpPr>
            <a:cxnSpLocks/>
          </p:cNvCxnSpPr>
          <p:nvPr/>
        </p:nvCxnSpPr>
        <p:spPr>
          <a:xfrm>
            <a:off x="5614042" y="5925277"/>
            <a:ext cx="192021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>
            <a:extLst>
              <a:ext uri="{FF2B5EF4-FFF2-40B4-BE49-F238E27FC236}">
                <a16:creationId xmlns:a16="http://schemas.microsoft.com/office/drawing/2014/main" id="{668A9335-68AD-461C-97EE-EDF805FCD373}"/>
              </a:ext>
            </a:extLst>
          </p:cNvPr>
          <p:cNvSpPr/>
          <p:nvPr/>
        </p:nvSpPr>
        <p:spPr>
          <a:xfrm>
            <a:off x="4943011" y="4598617"/>
            <a:ext cx="576063" cy="1440143"/>
          </a:xfrm>
          <a:prstGeom prst="ellipse">
            <a:avLst/>
          </a:prstGeom>
          <a:solidFill>
            <a:srgbClr val="EB41A6"/>
          </a:solidFill>
          <a:ln w="9525" cap="flat" cmpd="sng" algn="ctr">
            <a:solidFill>
              <a:srgbClr val="8C024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defTabSz="1219170"/>
            <a:endParaRPr lang="es-CO" sz="12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0BD7D8E3-9E57-4A4B-A2F2-585D57039D37}"/>
              </a:ext>
            </a:extLst>
          </p:cNvPr>
          <p:cNvSpPr/>
          <p:nvPr/>
        </p:nvSpPr>
        <p:spPr>
          <a:xfrm>
            <a:off x="4942921" y="1861234"/>
            <a:ext cx="576063" cy="1440143"/>
          </a:xfrm>
          <a:prstGeom prst="ellipse">
            <a:avLst/>
          </a:prstGeom>
          <a:solidFill>
            <a:srgbClr val="EB41A6"/>
          </a:solidFill>
          <a:ln w="9525" cap="flat" cmpd="sng" algn="ctr">
            <a:solidFill>
              <a:srgbClr val="8C024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defTabSz="1219170"/>
            <a:endParaRPr lang="es-CO" sz="12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3154CAF3-3A3B-4CDA-ABB5-BBC6BABF365D}"/>
              </a:ext>
            </a:extLst>
          </p:cNvPr>
          <p:cNvSpPr txBox="1"/>
          <p:nvPr/>
        </p:nvSpPr>
        <p:spPr>
          <a:xfrm rot="10800000">
            <a:off x="4994953" y="2114675"/>
            <a:ext cx="471989" cy="94668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 defTabSz="1219170"/>
            <a:r>
              <a:rPr lang="en-GB" sz="1867" dirty="0">
                <a:solidFill>
                  <a:prstClr val="white"/>
                </a:solidFill>
                <a:latin typeface="Calibri"/>
              </a:rPr>
              <a:t>HOY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C0136CDD-2EB9-45B1-8819-35426C410C60}"/>
              </a:ext>
            </a:extLst>
          </p:cNvPr>
          <p:cNvSpPr txBox="1"/>
          <p:nvPr/>
        </p:nvSpPr>
        <p:spPr>
          <a:xfrm rot="10800000">
            <a:off x="4892395" y="4781630"/>
            <a:ext cx="677108" cy="104135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 defTabSz="1219170"/>
            <a:r>
              <a:rPr lang="en-GB" sz="1600" b="1" dirty="0">
                <a:solidFill>
                  <a:prstClr val="white"/>
                </a:solidFill>
                <a:latin typeface="Calibri"/>
              </a:rPr>
              <a:t>Punto de </a:t>
            </a:r>
            <a:r>
              <a:rPr lang="en-GB" sz="1600" b="1" dirty="0" err="1">
                <a:solidFill>
                  <a:prstClr val="white"/>
                </a:solidFill>
                <a:latin typeface="Calibri"/>
              </a:rPr>
              <a:t>LLegada</a:t>
            </a:r>
            <a:endParaRPr lang="en-GB" sz="16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858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4EE2581-0A18-4FC6-86EE-6CB91D2CD9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649134"/>
              </p:ext>
            </p:extLst>
          </p:nvPr>
        </p:nvGraphicFramePr>
        <p:xfrm>
          <a:off x="-1200811" y="1540079"/>
          <a:ext cx="8544949" cy="4725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9F08D95-BC45-47A3-B745-9012B5AF09BF}"/>
              </a:ext>
            </a:extLst>
          </p:cNvPr>
          <p:cNvSpPr/>
          <p:nvPr/>
        </p:nvSpPr>
        <p:spPr>
          <a:xfrm>
            <a:off x="2736236" y="5476517"/>
            <a:ext cx="3071612" cy="1118628"/>
          </a:xfrm>
          <a:prstGeom prst="roundRect">
            <a:avLst/>
          </a:prstGeom>
          <a:solidFill>
            <a:prstClr val="white">
              <a:alpha val="90000"/>
              <a:hueOff val="0"/>
              <a:satOff val="0"/>
              <a:lumOff val="0"/>
              <a:alphaOff val="0"/>
            </a:prstClr>
          </a:solidFill>
          <a:ln w="25400" cap="flat" cmpd="sng" algn="ctr">
            <a:solidFill>
              <a:srgbClr val="EB41A6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1219170"/>
            <a:r>
              <a:rPr lang="es-ES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Identificar la respuesta institucional para las víctimas</a:t>
            </a:r>
            <a:r>
              <a:rPr lang="en-GB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.</a:t>
            </a:r>
          </a:p>
        </p:txBody>
      </p:sp>
      <p:sp>
        <p:nvSpPr>
          <p:cNvPr id="4" name="5 Rectángulo">
            <a:extLst>
              <a:ext uri="{FF2B5EF4-FFF2-40B4-BE49-F238E27FC236}">
                <a16:creationId xmlns:a16="http://schemas.microsoft.com/office/drawing/2014/main" id="{A028BC57-C75A-4557-8963-F7D053AB3F6C}"/>
              </a:ext>
            </a:extLst>
          </p:cNvPr>
          <p:cNvSpPr/>
          <p:nvPr/>
        </p:nvSpPr>
        <p:spPr>
          <a:xfrm>
            <a:off x="589824" y="321608"/>
            <a:ext cx="4800533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s-ES" sz="3733" b="1" spc="127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Que nos permite…</a:t>
            </a:r>
            <a:endParaRPr lang="es-ES" sz="3733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506" y="1792224"/>
            <a:ext cx="4719190" cy="460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49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81116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23393" y="2498315"/>
            <a:ext cx="10945217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da-DK" sz="4267" b="1" spc="127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Sistema Estadístico Nacional(SEN)</a:t>
            </a:r>
            <a:endParaRPr lang="es-MX" sz="4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5 Conector recto"/>
          <p:cNvCxnSpPr/>
          <p:nvPr/>
        </p:nvCxnSpPr>
        <p:spPr>
          <a:xfrm>
            <a:off x="1199456" y="3525011"/>
            <a:ext cx="9793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932911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98"/>
          <p:cNvSpPr txBox="1"/>
          <p:nvPr/>
        </p:nvSpPr>
        <p:spPr>
          <a:xfrm>
            <a:off x="207024" y="0"/>
            <a:ext cx="8253456" cy="1149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algn="just" defTabSz="1219170"/>
            <a:endParaRPr lang="es-ES" sz="1867" dirty="0">
              <a:solidFill>
                <a:prstClr val="white"/>
              </a:solidFill>
            </a:endParaRPr>
          </a:p>
          <a:p>
            <a:pPr marL="16933" algn="just" defTabSz="1219170"/>
            <a:r>
              <a:rPr lang="es-ES" sz="1867" dirty="0">
                <a:solidFill>
                  <a:prstClr val="white"/>
                </a:solidFill>
              </a:rPr>
              <a:t>Desde 2014 DANE comenzó su proceso de modernización e innovación con el objetivo de impactar en la generación, producción y difusión de estadísticas en Colombia</a:t>
            </a:r>
            <a:endParaRPr lang="da-DK" sz="1867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1" y="1988841"/>
            <a:ext cx="110236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9674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911"/>
          <p:cNvSpPr txBox="1"/>
          <p:nvPr/>
        </p:nvSpPr>
        <p:spPr>
          <a:xfrm>
            <a:off x="4781379" y="1318184"/>
            <a:ext cx="6787228" cy="1149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algn="just" defTabSz="1219170"/>
            <a:endParaRPr lang="es-ES" sz="1867" b="1" spc="127" dirty="0">
              <a:solidFill>
                <a:srgbClr val="8C0240"/>
              </a:solidFill>
              <a:latin typeface="Arial" charset="0"/>
              <a:ea typeface="Arial" charset="0"/>
              <a:cs typeface="Arial" charset="0"/>
            </a:endParaRPr>
          </a:p>
          <a:p>
            <a:pPr marL="16933" algn="just" defTabSz="1219170"/>
            <a:r>
              <a:rPr lang="es-ES" sz="1867" b="1" spc="127" dirty="0">
                <a:solidFill>
                  <a:srgbClr val="8C0240"/>
                </a:solidFill>
                <a:latin typeface="Arial" charset="0"/>
                <a:ea typeface="Arial" charset="0"/>
                <a:cs typeface="Arial" charset="0"/>
              </a:rPr>
              <a:t>El SEN nos permite mejorar la disponibilidad, calidad, consistencia y comparabilidad de las estadísticas y reducir la duplicación de esfuerzos.</a:t>
            </a:r>
            <a:endParaRPr lang="da-DK" sz="1867" dirty="0">
              <a:solidFill>
                <a:srgbClr val="8C0240"/>
              </a:solidFill>
              <a:latin typeface="Arial Black"/>
              <a:cs typeface="Arial Black"/>
            </a:endParaRPr>
          </a:p>
        </p:txBody>
      </p:sp>
      <p:sp>
        <p:nvSpPr>
          <p:cNvPr id="4" name="object 898"/>
          <p:cNvSpPr txBox="1"/>
          <p:nvPr/>
        </p:nvSpPr>
        <p:spPr>
          <a:xfrm>
            <a:off x="431371" y="358208"/>
            <a:ext cx="8253456" cy="451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lang="da-DK" sz="2933" b="1" spc="127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Sistema Estadístico Nacional (SEN)</a:t>
            </a:r>
            <a:endParaRPr lang="da-DK" sz="2933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4558099" y="2584123"/>
            <a:ext cx="7296811" cy="0"/>
          </a:xfrm>
          <a:prstGeom prst="line">
            <a:avLst/>
          </a:prstGeom>
          <a:ln>
            <a:solidFill>
              <a:srgbClr val="8C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50" y="1892829"/>
            <a:ext cx="4102100" cy="38390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b="2745"/>
          <a:stretch/>
        </p:blipFill>
        <p:spPr>
          <a:xfrm>
            <a:off x="5647693" y="2660915"/>
            <a:ext cx="5054600" cy="402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16114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23393" y="2498315"/>
            <a:ext cx="10945217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da-DK" sz="4267" b="1" spc="127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BIG DATA: JUGADOR PRINCIPAL</a:t>
            </a:r>
            <a:endParaRPr lang="es-MX" sz="4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5 Conector recto"/>
          <p:cNvCxnSpPr/>
          <p:nvPr/>
        </p:nvCxnSpPr>
        <p:spPr>
          <a:xfrm>
            <a:off x="1199456" y="3525011"/>
            <a:ext cx="9793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217634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98"/>
          <p:cNvSpPr txBox="1"/>
          <p:nvPr/>
        </p:nvSpPr>
        <p:spPr>
          <a:xfrm>
            <a:off x="174939" y="-208547"/>
            <a:ext cx="8253456" cy="1436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algn="just" defTabSz="1219170"/>
            <a:endParaRPr lang="es-ES" sz="1867" b="1" spc="127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 marL="16933" algn="just" defTabSz="1219170"/>
            <a:r>
              <a:rPr lang="es-ES" sz="1867" b="1" spc="127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Estamos trabajando en la incorporación de Fuentes de datos grandes y no tradicionales en el proceso estadístico: Datos inteligentes: no solo se trata de qué tan grande son, sino qué tan inteligente es su uso.</a:t>
            </a:r>
            <a:endParaRPr lang="da-DK" sz="1867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03" y="2372883"/>
            <a:ext cx="108077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28034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1" y="1412777"/>
            <a:ext cx="11753225" cy="4813300"/>
          </a:xfrm>
          <a:prstGeom prst="rect">
            <a:avLst/>
          </a:prstGeom>
        </p:spPr>
      </p:pic>
      <p:sp>
        <p:nvSpPr>
          <p:cNvPr id="5" name="5 Rectángulo"/>
          <p:cNvSpPr/>
          <p:nvPr/>
        </p:nvSpPr>
        <p:spPr>
          <a:xfrm>
            <a:off x="-976705" y="308757"/>
            <a:ext cx="10945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s-CO" sz="3600" b="1" spc="127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Innovación en los procesos de apoyo</a:t>
            </a:r>
            <a:endParaRPr lang="es-CO" sz="32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469662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143340" y="260648"/>
            <a:ext cx="10945217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s-CO" sz="3733" b="1" spc="127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Proyectos de Big Data</a:t>
            </a:r>
            <a:endParaRPr lang="es-CO" sz="3733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12 Tabla">
            <a:extLst>
              <a:ext uri="{FF2B5EF4-FFF2-40B4-BE49-F238E27FC236}">
                <a16:creationId xmlns:a16="http://schemas.microsoft.com/office/drawing/2014/main" id="{B15B0126-EFCD-4BE6-922F-B7EAF6C30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989707"/>
              </p:ext>
            </p:extLst>
          </p:nvPr>
        </p:nvGraphicFramePr>
        <p:xfrm>
          <a:off x="1883532" y="1514590"/>
          <a:ext cx="8424935" cy="47779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4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3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4200">
                <a:tc>
                  <a:txBody>
                    <a:bodyPr/>
                    <a:lstStyle/>
                    <a:p>
                      <a:pPr algn="ctr"/>
                      <a:r>
                        <a:rPr lang="es-CO" sz="1100" noProof="0" dirty="0">
                          <a:solidFill>
                            <a:srgbClr val="FFFFFF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Proyecto</a:t>
                      </a: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02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noProof="0">
                          <a:solidFill>
                            <a:srgbClr val="FFFFFF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Objetivo</a:t>
                      </a: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02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noProof="0">
                          <a:solidFill>
                            <a:srgbClr val="FFFFFF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Método</a:t>
                      </a: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02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noProof="0">
                          <a:solidFill>
                            <a:srgbClr val="FFFFFF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Año</a:t>
                      </a: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02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645">
                <a:tc>
                  <a:txBody>
                    <a:bodyPr/>
                    <a:lstStyle/>
                    <a:p>
                      <a:pPr algn="just"/>
                      <a:r>
                        <a:rPr lang="es-ES" sz="1100" noProof="0" dirty="0">
                          <a:latin typeface="Arial" charset="0"/>
                          <a:ea typeface="Arial" charset="0"/>
                          <a:cs typeface="Arial" charset="0"/>
                        </a:rPr>
                        <a:t>Big Data como insumo para la actualización del Directorio Estadístico de Empresas.</a:t>
                      </a:r>
                      <a:endParaRPr lang="es-CO" sz="1100" noProof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baseline="0" noProof="0" dirty="0">
                          <a:latin typeface="Arial" charset="0"/>
                          <a:ea typeface="Arial" charset="0"/>
                          <a:cs typeface="Arial" charset="0"/>
                        </a:rPr>
                        <a:t>Mejorar la cobertura y actualizar los datos de identificación y ubicación de las empresas hoteleras.</a:t>
                      </a:r>
                      <a:endParaRPr lang="es-CO" sz="1100" baseline="0" noProof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100" noProof="0" dirty="0">
                          <a:latin typeface="Arial" charset="0"/>
                          <a:ea typeface="Arial" charset="0"/>
                          <a:cs typeface="Arial" charset="0"/>
                        </a:rPr>
                        <a:t>Web </a:t>
                      </a:r>
                      <a:r>
                        <a:rPr lang="es-CO" sz="1100" noProof="0" dirty="0" err="1">
                          <a:latin typeface="Arial" charset="0"/>
                          <a:ea typeface="Arial" charset="0"/>
                          <a:cs typeface="Arial" charset="0"/>
                        </a:rPr>
                        <a:t>Scraping</a:t>
                      </a:r>
                      <a:r>
                        <a:rPr lang="es-CO" sz="1100" noProof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noProof="0" dirty="0">
                          <a:latin typeface="Arial" charset="0"/>
                          <a:ea typeface="Arial" charset="0"/>
                          <a:cs typeface="Arial" charset="0"/>
                        </a:rPr>
                        <a:t>2015-Acualmete</a:t>
                      </a: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822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ES" sz="1100" kern="1200" noProof="0" dirty="0">
                          <a:solidFill>
                            <a:schemeClr val="dk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Recolección centralizada de información de precios de grandes superficies para el Índice de Precios al Consumidor-  IPC.</a:t>
                      </a: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ES" sz="1100" kern="1200" noProof="0" dirty="0">
                          <a:solidFill>
                            <a:schemeClr val="dk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Optimizar el proceso de recolección y ampliar la cobertura de la misma a partir de la</a:t>
                      </a:r>
                    </a:p>
                    <a:p>
                      <a:pPr marL="0" algn="just" defTabSz="914400" rtl="0" eaLnBrk="1" latinLnBrk="0" hangingPunct="1"/>
                      <a:r>
                        <a:rPr lang="es-ES" sz="1100" kern="1200" noProof="0" dirty="0">
                          <a:solidFill>
                            <a:schemeClr val="dk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recolección centralizada de la información de precios de grandes superficies.</a:t>
                      </a:r>
                      <a:endParaRPr lang="es-CO" sz="1100" kern="1200" noProof="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CO" sz="1100" kern="1200" noProof="0">
                          <a:solidFill>
                            <a:schemeClr val="dk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Scanner Data</a:t>
                      </a: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noProof="0" dirty="0">
                          <a:latin typeface="Arial" charset="0"/>
                          <a:ea typeface="Arial" charset="0"/>
                          <a:cs typeface="Arial" charset="0"/>
                        </a:rPr>
                        <a:t>2015-Acualmete</a:t>
                      </a:r>
                    </a:p>
                    <a:p>
                      <a:pPr marL="0" algn="just" defTabSz="914400" rtl="0" eaLnBrk="1" latinLnBrk="0" hangingPunct="1"/>
                      <a:endParaRPr lang="es-CO" sz="1100" kern="1200" noProof="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200">
                <a:tc>
                  <a:txBody>
                    <a:bodyPr/>
                    <a:lstStyle/>
                    <a:p>
                      <a:pPr algn="just"/>
                      <a:r>
                        <a:rPr lang="es-ES" sz="1100" kern="1200" noProof="0" dirty="0">
                          <a:solidFill>
                            <a:schemeClr val="dk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Índice de Precios al Consumidor-  IPC</a:t>
                      </a:r>
                      <a:endParaRPr lang="es-CO" sz="1100" noProof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noProof="0" dirty="0">
                          <a:latin typeface="Arial" charset="0"/>
                          <a:ea typeface="Arial" charset="0"/>
                          <a:cs typeface="Arial" charset="0"/>
                        </a:rPr>
                        <a:t>Proponer un método complementario de recolección de información para el IPC, en el que se haga uso de fuentes alternativas.</a:t>
                      </a:r>
                      <a:endParaRPr lang="es-CO" sz="1100" noProof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100" noProof="0" dirty="0">
                          <a:latin typeface="Arial" charset="0"/>
                          <a:ea typeface="Arial" charset="0"/>
                          <a:cs typeface="Arial" charset="0"/>
                        </a:rPr>
                        <a:t>Web </a:t>
                      </a:r>
                      <a:r>
                        <a:rPr lang="es-CO" sz="1100" noProof="0" dirty="0" err="1">
                          <a:latin typeface="Arial" charset="0"/>
                          <a:ea typeface="Arial" charset="0"/>
                          <a:cs typeface="Arial" charset="0"/>
                        </a:rPr>
                        <a:t>Scraping</a:t>
                      </a:r>
                      <a:endParaRPr lang="es-CO" sz="1100" noProof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noProof="0" dirty="0">
                          <a:latin typeface="Arial" charset="0"/>
                          <a:ea typeface="Arial" charset="0"/>
                          <a:cs typeface="Arial" charset="0"/>
                        </a:rPr>
                        <a:t>2015-Acualmete</a:t>
                      </a: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200">
                <a:tc>
                  <a:txBody>
                    <a:bodyPr/>
                    <a:lstStyle/>
                    <a:p>
                      <a:pPr algn="just"/>
                      <a:r>
                        <a:rPr lang="es-ES" sz="1100" noProof="0" dirty="0">
                          <a:latin typeface="Arial" charset="0"/>
                          <a:ea typeface="Arial" charset="0"/>
                          <a:cs typeface="Arial" charset="0"/>
                        </a:rPr>
                        <a:t>Big Data para el cálculo de la relación de la tasa de consumo de suelo urbano y la tasa de crecimiento de población, mediante el uso de imágenes de sensores remotos.</a:t>
                      </a:r>
                      <a:endParaRPr lang="es-CO" sz="1100" noProof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noProof="0" dirty="0">
                          <a:latin typeface="Arial" charset="0"/>
                          <a:ea typeface="Arial" charset="0"/>
                          <a:cs typeface="Arial" charset="0"/>
                        </a:rPr>
                        <a:t>Generar una metodología para el cálculo del Indicador ODS 11.3.1 “Razón entre la tasa de consumo del suelo y la tasa de crecimiento de la población”, a partir del uso de imágenes</a:t>
                      </a:r>
                    </a:p>
                    <a:p>
                      <a:pPr algn="just"/>
                      <a:r>
                        <a:rPr lang="es-ES" sz="1100" noProof="0" dirty="0">
                          <a:latin typeface="Arial" charset="0"/>
                          <a:ea typeface="Arial" charset="0"/>
                          <a:cs typeface="Arial" charset="0"/>
                        </a:rPr>
                        <a:t>satelitales.</a:t>
                      </a:r>
                      <a:endParaRPr lang="es-CO" sz="1100" noProof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100" noProof="0" dirty="0">
                          <a:latin typeface="Arial" charset="0"/>
                          <a:ea typeface="Arial" charset="0"/>
                          <a:cs typeface="Arial" charset="0"/>
                        </a:rPr>
                        <a:t>Web </a:t>
                      </a:r>
                      <a:r>
                        <a:rPr lang="es-CO" sz="1100" noProof="0" dirty="0" err="1">
                          <a:latin typeface="Arial" charset="0"/>
                          <a:ea typeface="Arial" charset="0"/>
                          <a:cs typeface="Arial" charset="0"/>
                        </a:rPr>
                        <a:t>Scraping</a:t>
                      </a:r>
                      <a:endParaRPr lang="es-CO" sz="1100" noProof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noProof="0" dirty="0">
                          <a:latin typeface="Arial" charset="0"/>
                          <a:ea typeface="Arial" charset="0"/>
                          <a:cs typeface="Arial" charset="0"/>
                        </a:rPr>
                        <a:t>2016-Acualmete</a:t>
                      </a: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200">
                <a:tc>
                  <a:txBody>
                    <a:bodyPr/>
                    <a:lstStyle/>
                    <a:p>
                      <a:pPr algn="just"/>
                      <a:r>
                        <a:rPr lang="es-CO" sz="1100" noProof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Sistema Integrado de Información sobre Violencias de Género</a:t>
                      </a: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025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noProof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Disponer, integrar, armonizar y divulgar la información estadística sobre las violencias de género</a:t>
                      </a:r>
                      <a:endParaRPr lang="es-CO" sz="1100" noProof="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025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100" noProof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Datos Administrativos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02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noProof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2016-Acualmete</a:t>
                      </a:r>
                    </a:p>
                  </a:txBody>
                  <a:tcPr>
                    <a:lnL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02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425133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23392" y="2023203"/>
            <a:ext cx="10945217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s-ES" sz="4267" b="1" spc="127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Sistema Integrado de Información sobre Violencias de Género</a:t>
            </a:r>
          </a:p>
        </p:txBody>
      </p:sp>
      <p:cxnSp>
        <p:nvCxnSpPr>
          <p:cNvPr id="7" name="5 Conector recto"/>
          <p:cNvCxnSpPr/>
          <p:nvPr/>
        </p:nvCxnSpPr>
        <p:spPr>
          <a:xfrm>
            <a:off x="1199456" y="3525011"/>
            <a:ext cx="9793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182589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447</Words>
  <Application>Microsoft Office PowerPoint</Application>
  <PresentationFormat>Widescreen</PresentationFormat>
  <Paragraphs>65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Jaime Sebastián Lobo Tovar</dc:creator>
  <cp:lastModifiedBy>Lauren Billi</cp:lastModifiedBy>
  <cp:revision>14</cp:revision>
  <dcterms:created xsi:type="dcterms:W3CDTF">2018-03-12T11:22:44Z</dcterms:created>
  <dcterms:modified xsi:type="dcterms:W3CDTF">2018-03-13T13:20:01Z</dcterms:modified>
</cp:coreProperties>
</file>