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57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62" r:id="rId14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1A6"/>
    <a:srgbClr val="8C0240"/>
    <a:srgbClr val="910255"/>
    <a:srgbClr val="850240"/>
    <a:srgbClr val="F177C0"/>
    <a:srgbClr val="FBD9ED"/>
    <a:srgbClr val="F6A8D6"/>
    <a:srgbClr val="B6004B"/>
    <a:srgbClr val="B600D9"/>
    <a:srgbClr val="9B0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4674"/>
  </p:normalViewPr>
  <p:slideViewPr>
    <p:cSldViewPr>
      <p:cViewPr varScale="1">
        <p:scale>
          <a:sx n="84" d="100"/>
          <a:sy n="84" d="100"/>
        </p:scale>
        <p:origin x="840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50A47-E378-4677-B417-4E04B7FCF37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401616F2-38EA-4C82-A2F2-0D94995709C7}">
      <dgm:prSet phldrT="[Texto]" custT="1"/>
      <dgm:spPr>
        <a:solidFill>
          <a:srgbClr val="8C0240"/>
        </a:solidFill>
        <a:ln>
          <a:solidFill>
            <a:srgbClr val="EB41A6"/>
          </a:solidFill>
        </a:ln>
      </dgm:spPr>
      <dgm:t>
        <a:bodyPr/>
        <a:lstStyle/>
        <a:p>
          <a:r>
            <a:rPr lang="es-CO" sz="1050" dirty="0" err="1">
              <a:solidFill>
                <a:schemeClr val="bg1"/>
              </a:solidFill>
            </a:rPr>
            <a:t>Article</a:t>
          </a:r>
          <a:r>
            <a:rPr lang="es-CO" sz="1050" dirty="0">
              <a:solidFill>
                <a:schemeClr val="bg1"/>
              </a:solidFill>
            </a:rPr>
            <a:t> 12 </a:t>
          </a:r>
          <a:r>
            <a:rPr lang="es-CO" sz="1050" dirty="0" err="1">
              <a:solidFill>
                <a:schemeClr val="bg1"/>
              </a:solidFill>
            </a:rPr>
            <a:t>of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Law</a:t>
          </a:r>
          <a:r>
            <a:rPr lang="es-CO" sz="1050" dirty="0">
              <a:solidFill>
                <a:schemeClr val="bg1"/>
              </a:solidFill>
            </a:rPr>
            <a:t> 1765 </a:t>
          </a:r>
          <a:r>
            <a:rPr lang="es-CO" sz="1050">
              <a:solidFill>
                <a:schemeClr val="bg1"/>
              </a:solidFill>
            </a:rPr>
            <a:t>of </a:t>
          </a:r>
          <a:r>
            <a:rPr lang="es-CO" sz="1050" dirty="0">
              <a:solidFill>
                <a:schemeClr val="bg1"/>
              </a:solidFill>
            </a:rPr>
            <a:t>2015</a:t>
          </a:r>
        </a:p>
        <a:p>
          <a:r>
            <a:rPr lang="es-CO" sz="1050" dirty="0" err="1">
              <a:solidFill>
                <a:schemeClr val="bg1"/>
              </a:solidFill>
            </a:rPr>
            <a:t>Integrated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Information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System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on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Gender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Violence</a:t>
          </a:r>
          <a:endParaRPr lang="es-CO" sz="1050" dirty="0">
            <a:solidFill>
              <a:schemeClr val="bg1"/>
            </a:solidFill>
          </a:endParaRPr>
        </a:p>
      </dgm:t>
    </dgm:pt>
    <dgm:pt modelId="{90E36156-3F62-4F9B-ADFE-DF6B87C828F3}" type="parTrans" cxnId="{1CDA92E3-14F0-49A6-8485-1487C4A61ECF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AF563FD2-9A35-46C0-AA52-891496F9CF1A}" type="sibTrans" cxnId="{1CDA92E3-14F0-49A6-8485-1487C4A61ECF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64B8D50A-968F-40E2-893C-C97E0265F846}" type="asst">
      <dgm:prSet phldrT="[Texto]" custT="1"/>
      <dgm:spPr>
        <a:solidFill>
          <a:srgbClr val="8C0240"/>
        </a:solidFill>
        <a:ln>
          <a:solidFill>
            <a:srgbClr val="EB41A6"/>
          </a:solidFill>
        </a:ln>
      </dgm:spPr>
      <dgm:t>
        <a:bodyPr/>
        <a:lstStyle/>
        <a:p>
          <a:r>
            <a:rPr lang="en-GB" sz="1050" noProof="0" dirty="0" err="1">
              <a:solidFill>
                <a:schemeClr val="bg1"/>
              </a:solidFill>
            </a:rPr>
            <a:t>Articicle</a:t>
          </a:r>
          <a:r>
            <a:rPr lang="en-GB" sz="1050" noProof="0" dirty="0">
              <a:solidFill>
                <a:schemeClr val="bg1"/>
              </a:solidFill>
            </a:rPr>
            <a:t> 9 of Law 1257 of 2008</a:t>
          </a:r>
        </a:p>
        <a:p>
          <a:r>
            <a:rPr lang="en-GB" sz="1050" noProof="0" dirty="0">
              <a:solidFill>
                <a:schemeClr val="bg1"/>
              </a:solidFill>
            </a:rPr>
            <a:t>Information on Gender Violence </a:t>
          </a:r>
        </a:p>
      </dgm:t>
    </dgm:pt>
    <dgm:pt modelId="{E3334C24-2219-491E-B405-BD9C45F446DC}" type="parTrans" cxnId="{E659D0F6-7821-4092-AB54-7AF0663D23AA}">
      <dgm:prSet/>
      <dgm:spPr>
        <a:ln>
          <a:solidFill>
            <a:srgbClr val="EB41A6"/>
          </a:solidFill>
        </a:ln>
      </dgm:spPr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0CAB6F1F-3E9C-40C6-A70D-644D25B5BCC0}" type="sibTrans" cxnId="{E659D0F6-7821-4092-AB54-7AF0663D23AA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700720A3-5686-433D-879A-C081A91CD032}" type="asst">
      <dgm:prSet custT="1"/>
      <dgm:spPr>
        <a:solidFill>
          <a:srgbClr val="8C0240"/>
        </a:solidFill>
        <a:ln>
          <a:solidFill>
            <a:srgbClr val="EB41A6"/>
          </a:solidFill>
        </a:ln>
      </dgm:spPr>
      <dgm:t>
        <a:bodyPr/>
        <a:lstStyle/>
        <a:p>
          <a:r>
            <a:rPr lang="es-CO" sz="1050" dirty="0" err="1">
              <a:solidFill>
                <a:schemeClr val="bg1"/>
              </a:solidFill>
            </a:rPr>
            <a:t>Article</a:t>
          </a:r>
          <a:r>
            <a:rPr lang="es-CO" sz="1050" dirty="0">
              <a:solidFill>
                <a:schemeClr val="bg1"/>
              </a:solidFill>
            </a:rPr>
            <a:t> 31 </a:t>
          </a:r>
          <a:r>
            <a:rPr lang="en-GB" sz="1050" noProof="0" dirty="0">
              <a:solidFill>
                <a:schemeClr val="bg1"/>
              </a:solidFill>
            </a:rPr>
            <a:t>of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law</a:t>
          </a:r>
          <a:r>
            <a:rPr lang="es-CO" sz="1050" dirty="0">
              <a:solidFill>
                <a:schemeClr val="bg1"/>
              </a:solidFill>
            </a:rPr>
            <a:t> 1719 </a:t>
          </a:r>
          <a:r>
            <a:rPr lang="es-CO" sz="1050" dirty="0" err="1">
              <a:solidFill>
                <a:schemeClr val="bg1"/>
              </a:solidFill>
            </a:rPr>
            <a:t>of</a:t>
          </a:r>
          <a:r>
            <a:rPr lang="es-CO" sz="1050" dirty="0">
              <a:solidFill>
                <a:schemeClr val="bg1"/>
              </a:solidFill>
            </a:rPr>
            <a:t> 2014</a:t>
          </a:r>
        </a:p>
        <a:p>
          <a:r>
            <a:rPr lang="es-CO" sz="1050" dirty="0" err="1">
              <a:solidFill>
                <a:schemeClr val="bg1"/>
              </a:solidFill>
            </a:rPr>
            <a:t>Unified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Information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System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on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Gender</a:t>
          </a:r>
          <a:r>
            <a:rPr lang="es-CO" sz="1050" dirty="0">
              <a:solidFill>
                <a:schemeClr val="bg1"/>
              </a:solidFill>
            </a:rPr>
            <a:t> </a:t>
          </a:r>
          <a:r>
            <a:rPr lang="es-CO" sz="1050" dirty="0" err="1">
              <a:solidFill>
                <a:schemeClr val="bg1"/>
              </a:solidFill>
            </a:rPr>
            <a:t>Violence</a:t>
          </a:r>
          <a:endParaRPr lang="es-CO" sz="1050" dirty="0">
            <a:solidFill>
              <a:schemeClr val="bg1"/>
            </a:solidFill>
          </a:endParaRPr>
        </a:p>
      </dgm:t>
    </dgm:pt>
    <dgm:pt modelId="{5C435B15-113B-44C5-A2EF-33BFB393FB15}" type="parTrans" cxnId="{DD55302E-1A77-4BD2-8870-B3720A300B72}">
      <dgm:prSet/>
      <dgm:spPr>
        <a:ln>
          <a:solidFill>
            <a:srgbClr val="EB41A6"/>
          </a:solidFill>
        </a:ln>
      </dgm:spPr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270250F0-84B2-42CB-86AE-B7755C17AA22}" type="sibTrans" cxnId="{DD55302E-1A77-4BD2-8870-B3720A300B72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C6921A33-0B1C-409E-9154-29B75EA403BA}" type="asst">
      <dgm:prSet custT="1"/>
      <dgm:spPr>
        <a:solidFill>
          <a:srgbClr val="8C0240"/>
        </a:solidFill>
        <a:ln>
          <a:solidFill>
            <a:srgbClr val="EB41A6"/>
          </a:solidFill>
        </a:ln>
      </dgm:spPr>
      <dgm:t>
        <a:bodyPr/>
        <a:lstStyle/>
        <a:p>
          <a:r>
            <a:rPr lang="en-US" sz="1050" b="0" i="0" dirty="0">
              <a:solidFill>
                <a:schemeClr val="bg1"/>
              </a:solidFill>
            </a:rPr>
            <a:t>Decree 4796 of 2011 by which is regulated  Article 9 of Law 1257 of 2008. </a:t>
          </a:r>
        </a:p>
        <a:p>
          <a:r>
            <a:rPr lang="en-US" sz="1050" b="0" i="0" dirty="0">
              <a:solidFill>
                <a:schemeClr val="bg1"/>
              </a:solidFill>
            </a:rPr>
            <a:t>Article 4 on the system of information.</a:t>
          </a:r>
          <a:endParaRPr lang="es-CO" sz="1050" dirty="0">
            <a:solidFill>
              <a:schemeClr val="bg1"/>
            </a:solidFill>
          </a:endParaRPr>
        </a:p>
      </dgm:t>
    </dgm:pt>
    <dgm:pt modelId="{45E84BAF-E610-4D60-A4C1-6859CF59C8D4}" type="parTrans" cxnId="{F1BF3B5F-0CF0-411D-89EF-92CBA8B9934F}">
      <dgm:prSet/>
      <dgm:spPr>
        <a:ln>
          <a:solidFill>
            <a:srgbClr val="EB41A6"/>
          </a:solidFill>
        </a:ln>
      </dgm:spPr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0208BD89-1BD6-488F-82DC-41F9CABCC5DE}" type="sibTrans" cxnId="{F1BF3B5F-0CF0-411D-89EF-92CBA8B9934F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38263B9C-E59C-4B78-A0E2-ABA827A09EEA}" type="asst">
      <dgm:prSet custT="1"/>
      <dgm:spPr>
        <a:solidFill>
          <a:srgbClr val="8C0240"/>
        </a:solidFill>
        <a:ln>
          <a:solidFill>
            <a:srgbClr val="EB41A6"/>
          </a:solidFill>
        </a:ln>
      </dgm:spPr>
      <dgm:t>
        <a:bodyPr/>
        <a:lstStyle/>
        <a:p>
          <a:r>
            <a:rPr lang="en-US" sz="1050" b="0" i="0" dirty="0">
              <a:solidFill>
                <a:schemeClr val="bg1"/>
              </a:solidFill>
            </a:rPr>
            <a:t>Numeral k of article 3  of Decree 164 of 2010. </a:t>
          </a:r>
        </a:p>
        <a:p>
          <a:r>
            <a:rPr lang="en-US" sz="1050" b="0" i="0" dirty="0">
              <a:solidFill>
                <a:schemeClr val="bg1"/>
              </a:solidFill>
            </a:rPr>
            <a:t>Promote a unified registration system case of violence against the woman</a:t>
          </a:r>
          <a:endParaRPr lang="es-CO" sz="1050" dirty="0">
            <a:solidFill>
              <a:schemeClr val="bg1"/>
            </a:solidFill>
          </a:endParaRPr>
        </a:p>
      </dgm:t>
    </dgm:pt>
    <dgm:pt modelId="{04B82719-0328-4DA9-AAB7-4638ABFC5C61}" type="sibTrans" cxnId="{52A72C22-E991-453A-BFD8-13823D7D9443}">
      <dgm:prSet/>
      <dgm:spPr/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7FCCFEB7-4082-424F-8C68-F9C008C5F927}" type="parTrans" cxnId="{52A72C22-E991-453A-BFD8-13823D7D9443}">
      <dgm:prSet/>
      <dgm:spPr>
        <a:ln>
          <a:solidFill>
            <a:srgbClr val="EB41A6"/>
          </a:solidFill>
        </a:ln>
      </dgm:spPr>
      <dgm:t>
        <a:bodyPr/>
        <a:lstStyle/>
        <a:p>
          <a:endParaRPr lang="es-CO" sz="1050">
            <a:solidFill>
              <a:srgbClr val="8C0240"/>
            </a:solidFill>
          </a:endParaRPr>
        </a:p>
      </dgm:t>
    </dgm:pt>
    <dgm:pt modelId="{77A826E0-9FC9-4A3C-B349-9C054AB3F9E3}" type="pres">
      <dgm:prSet presAssocID="{38950A47-E378-4677-B417-4E04B7FCF3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D9B33-8E5D-4CDF-8C97-CD67EFF6CC7A}" type="pres">
      <dgm:prSet presAssocID="{401616F2-38EA-4C82-A2F2-0D94995709C7}" presName="hierRoot1" presStyleCnt="0">
        <dgm:presLayoutVars>
          <dgm:hierBranch val="init"/>
        </dgm:presLayoutVars>
      </dgm:prSet>
      <dgm:spPr/>
    </dgm:pt>
    <dgm:pt modelId="{D9566094-E00E-4EB7-BB00-E13B78C401CE}" type="pres">
      <dgm:prSet presAssocID="{401616F2-38EA-4C82-A2F2-0D94995709C7}" presName="rootComposite1" presStyleCnt="0"/>
      <dgm:spPr/>
    </dgm:pt>
    <dgm:pt modelId="{454FEE34-BF4E-4397-AEF9-5CB9A9305AE9}" type="pres">
      <dgm:prSet presAssocID="{401616F2-38EA-4C82-A2F2-0D94995709C7}" presName="rootText1" presStyleLbl="node0" presStyleIdx="0" presStyleCnt="1">
        <dgm:presLayoutVars>
          <dgm:chPref val="3"/>
        </dgm:presLayoutVars>
      </dgm:prSet>
      <dgm:spPr/>
    </dgm:pt>
    <dgm:pt modelId="{F15B9376-4DFE-4489-A452-6845A40D10B3}" type="pres">
      <dgm:prSet presAssocID="{401616F2-38EA-4C82-A2F2-0D94995709C7}" presName="rootConnector1" presStyleLbl="node1" presStyleIdx="0" presStyleCnt="0"/>
      <dgm:spPr/>
    </dgm:pt>
    <dgm:pt modelId="{A25BE600-2678-46F7-B202-7ECD290120BC}" type="pres">
      <dgm:prSet presAssocID="{401616F2-38EA-4C82-A2F2-0D94995709C7}" presName="hierChild2" presStyleCnt="0"/>
      <dgm:spPr/>
    </dgm:pt>
    <dgm:pt modelId="{F5611F3A-AAFC-4995-B74E-DF58F86487EF}" type="pres">
      <dgm:prSet presAssocID="{401616F2-38EA-4C82-A2F2-0D94995709C7}" presName="hierChild3" presStyleCnt="0"/>
      <dgm:spPr/>
    </dgm:pt>
    <dgm:pt modelId="{F9D829B8-14D9-4D28-935A-F9D8935357D5}" type="pres">
      <dgm:prSet presAssocID="{E3334C24-2219-491E-B405-BD9C45F446DC}" presName="Name111" presStyleLbl="parChTrans1D2" presStyleIdx="0" presStyleCnt="2"/>
      <dgm:spPr/>
    </dgm:pt>
    <dgm:pt modelId="{53A9CC12-7229-44A9-ADE9-D8BDD25B9E54}" type="pres">
      <dgm:prSet presAssocID="{64B8D50A-968F-40E2-893C-C97E0265F846}" presName="hierRoot3" presStyleCnt="0">
        <dgm:presLayoutVars>
          <dgm:hierBranch val="init"/>
        </dgm:presLayoutVars>
      </dgm:prSet>
      <dgm:spPr/>
    </dgm:pt>
    <dgm:pt modelId="{27FE6B40-664D-4844-B408-10420D158133}" type="pres">
      <dgm:prSet presAssocID="{64B8D50A-968F-40E2-893C-C97E0265F846}" presName="rootComposite3" presStyleCnt="0"/>
      <dgm:spPr/>
    </dgm:pt>
    <dgm:pt modelId="{B4C8B6A0-04E2-421D-B764-A2961EC3EC73}" type="pres">
      <dgm:prSet presAssocID="{64B8D50A-968F-40E2-893C-C97E0265F846}" presName="rootText3" presStyleLbl="asst1" presStyleIdx="0" presStyleCnt="4">
        <dgm:presLayoutVars>
          <dgm:chPref val="3"/>
        </dgm:presLayoutVars>
      </dgm:prSet>
      <dgm:spPr/>
    </dgm:pt>
    <dgm:pt modelId="{09D361A0-2F28-4363-88F8-7291A39B8A84}" type="pres">
      <dgm:prSet presAssocID="{64B8D50A-968F-40E2-893C-C97E0265F846}" presName="rootConnector3" presStyleLbl="asst1" presStyleIdx="0" presStyleCnt="4"/>
      <dgm:spPr/>
    </dgm:pt>
    <dgm:pt modelId="{C13B2C27-DD45-4B19-8291-D468E4B137BA}" type="pres">
      <dgm:prSet presAssocID="{64B8D50A-968F-40E2-893C-C97E0265F846}" presName="hierChild6" presStyleCnt="0"/>
      <dgm:spPr/>
    </dgm:pt>
    <dgm:pt modelId="{7F90E4CB-ED2D-4536-8518-6D49426C494F}" type="pres">
      <dgm:prSet presAssocID="{64B8D50A-968F-40E2-893C-C97E0265F846}" presName="hierChild7" presStyleCnt="0"/>
      <dgm:spPr/>
    </dgm:pt>
    <dgm:pt modelId="{2025D516-7061-448D-BFED-29324E112B05}" type="pres">
      <dgm:prSet presAssocID="{7FCCFEB7-4082-424F-8C68-F9C008C5F927}" presName="Name111" presStyleLbl="parChTrans1D3" presStyleIdx="0" presStyleCnt="2"/>
      <dgm:spPr/>
    </dgm:pt>
    <dgm:pt modelId="{646E53BD-77D1-4A40-83ED-04BB09FF7997}" type="pres">
      <dgm:prSet presAssocID="{38263B9C-E59C-4B78-A0E2-ABA827A09EEA}" presName="hierRoot3" presStyleCnt="0">
        <dgm:presLayoutVars>
          <dgm:hierBranch val="init"/>
        </dgm:presLayoutVars>
      </dgm:prSet>
      <dgm:spPr/>
    </dgm:pt>
    <dgm:pt modelId="{20F008BF-02BF-46EB-BE23-A28B64611F2F}" type="pres">
      <dgm:prSet presAssocID="{38263B9C-E59C-4B78-A0E2-ABA827A09EEA}" presName="rootComposite3" presStyleCnt="0"/>
      <dgm:spPr/>
    </dgm:pt>
    <dgm:pt modelId="{60E385FD-C647-46A4-9D80-00DC08E881AE}" type="pres">
      <dgm:prSet presAssocID="{38263B9C-E59C-4B78-A0E2-ABA827A09EEA}" presName="rootText3" presStyleLbl="asst1" presStyleIdx="1" presStyleCnt="4">
        <dgm:presLayoutVars>
          <dgm:chPref val="3"/>
        </dgm:presLayoutVars>
      </dgm:prSet>
      <dgm:spPr/>
    </dgm:pt>
    <dgm:pt modelId="{34727EDC-D5C7-48FB-8B0F-381DDB458179}" type="pres">
      <dgm:prSet presAssocID="{38263B9C-E59C-4B78-A0E2-ABA827A09EEA}" presName="rootConnector3" presStyleLbl="asst1" presStyleIdx="1" presStyleCnt="4"/>
      <dgm:spPr/>
    </dgm:pt>
    <dgm:pt modelId="{E058CEA3-2BA3-446A-B26D-81C148069BE2}" type="pres">
      <dgm:prSet presAssocID="{38263B9C-E59C-4B78-A0E2-ABA827A09EEA}" presName="hierChild6" presStyleCnt="0"/>
      <dgm:spPr/>
    </dgm:pt>
    <dgm:pt modelId="{FFA185EB-EEB4-41C3-BF8B-789059E73762}" type="pres">
      <dgm:prSet presAssocID="{38263B9C-E59C-4B78-A0E2-ABA827A09EEA}" presName="hierChild7" presStyleCnt="0"/>
      <dgm:spPr/>
    </dgm:pt>
    <dgm:pt modelId="{4F7D4BDA-FF53-4540-ABBC-4BA4DD9CA904}" type="pres">
      <dgm:prSet presAssocID="{45E84BAF-E610-4D60-A4C1-6859CF59C8D4}" presName="Name111" presStyleLbl="parChTrans1D3" presStyleIdx="1" presStyleCnt="2"/>
      <dgm:spPr/>
    </dgm:pt>
    <dgm:pt modelId="{349B934C-BCB3-4FE4-8E09-FB27E7A0733B}" type="pres">
      <dgm:prSet presAssocID="{C6921A33-0B1C-409E-9154-29B75EA403BA}" presName="hierRoot3" presStyleCnt="0">
        <dgm:presLayoutVars>
          <dgm:hierBranch val="init"/>
        </dgm:presLayoutVars>
      </dgm:prSet>
      <dgm:spPr/>
    </dgm:pt>
    <dgm:pt modelId="{764BAC41-4266-418E-B853-5B9AAF44297B}" type="pres">
      <dgm:prSet presAssocID="{C6921A33-0B1C-409E-9154-29B75EA403BA}" presName="rootComposite3" presStyleCnt="0"/>
      <dgm:spPr/>
    </dgm:pt>
    <dgm:pt modelId="{027DC98D-6F08-41B8-A424-C69E668C4547}" type="pres">
      <dgm:prSet presAssocID="{C6921A33-0B1C-409E-9154-29B75EA403BA}" presName="rootText3" presStyleLbl="asst1" presStyleIdx="2" presStyleCnt="4">
        <dgm:presLayoutVars>
          <dgm:chPref val="3"/>
        </dgm:presLayoutVars>
      </dgm:prSet>
      <dgm:spPr/>
    </dgm:pt>
    <dgm:pt modelId="{45CB0E2F-BF4C-452F-AF3E-5EE649790CE6}" type="pres">
      <dgm:prSet presAssocID="{C6921A33-0B1C-409E-9154-29B75EA403BA}" presName="rootConnector3" presStyleLbl="asst1" presStyleIdx="2" presStyleCnt="4"/>
      <dgm:spPr/>
    </dgm:pt>
    <dgm:pt modelId="{75A1D0FB-FA80-422D-8E5C-E3A161224020}" type="pres">
      <dgm:prSet presAssocID="{C6921A33-0B1C-409E-9154-29B75EA403BA}" presName="hierChild6" presStyleCnt="0"/>
      <dgm:spPr/>
    </dgm:pt>
    <dgm:pt modelId="{F992B0CF-ACD7-4BD8-B5CC-DD1370B2B01F}" type="pres">
      <dgm:prSet presAssocID="{C6921A33-0B1C-409E-9154-29B75EA403BA}" presName="hierChild7" presStyleCnt="0"/>
      <dgm:spPr/>
    </dgm:pt>
    <dgm:pt modelId="{BC9F832C-DCD5-40A2-A59E-21317D565DEB}" type="pres">
      <dgm:prSet presAssocID="{5C435B15-113B-44C5-A2EF-33BFB393FB15}" presName="Name111" presStyleLbl="parChTrans1D2" presStyleIdx="1" presStyleCnt="2"/>
      <dgm:spPr/>
    </dgm:pt>
    <dgm:pt modelId="{0AFA40A2-A5C7-4DDF-B83E-C2AC6EEE892C}" type="pres">
      <dgm:prSet presAssocID="{700720A3-5686-433D-879A-C081A91CD032}" presName="hierRoot3" presStyleCnt="0">
        <dgm:presLayoutVars>
          <dgm:hierBranch val="init"/>
        </dgm:presLayoutVars>
      </dgm:prSet>
      <dgm:spPr/>
    </dgm:pt>
    <dgm:pt modelId="{CBEBFEEC-15BF-43FF-86BD-928344FDE75C}" type="pres">
      <dgm:prSet presAssocID="{700720A3-5686-433D-879A-C081A91CD032}" presName="rootComposite3" presStyleCnt="0"/>
      <dgm:spPr/>
    </dgm:pt>
    <dgm:pt modelId="{1096A767-2285-4812-9E66-FFC3FF25DEA1}" type="pres">
      <dgm:prSet presAssocID="{700720A3-5686-433D-879A-C081A91CD032}" presName="rootText3" presStyleLbl="asst1" presStyleIdx="3" presStyleCnt="4">
        <dgm:presLayoutVars>
          <dgm:chPref val="3"/>
        </dgm:presLayoutVars>
      </dgm:prSet>
      <dgm:spPr/>
    </dgm:pt>
    <dgm:pt modelId="{734E1478-608C-467A-AC0D-AD549DD0454B}" type="pres">
      <dgm:prSet presAssocID="{700720A3-5686-433D-879A-C081A91CD032}" presName="rootConnector3" presStyleLbl="asst1" presStyleIdx="3" presStyleCnt="4"/>
      <dgm:spPr/>
    </dgm:pt>
    <dgm:pt modelId="{678FDC8F-97F1-410C-A6AE-A80DA951F069}" type="pres">
      <dgm:prSet presAssocID="{700720A3-5686-433D-879A-C081A91CD032}" presName="hierChild6" presStyleCnt="0"/>
      <dgm:spPr/>
    </dgm:pt>
    <dgm:pt modelId="{EEABE72E-56BE-46E7-B7AE-2A93FC9CD880}" type="pres">
      <dgm:prSet presAssocID="{700720A3-5686-433D-879A-C081A91CD032}" presName="hierChild7" presStyleCnt="0"/>
      <dgm:spPr/>
    </dgm:pt>
  </dgm:ptLst>
  <dgm:cxnLst>
    <dgm:cxn modelId="{D7841618-897E-41D4-90E8-A5A294D40521}" type="presOf" srcId="{C6921A33-0B1C-409E-9154-29B75EA403BA}" destId="{45CB0E2F-BF4C-452F-AF3E-5EE649790CE6}" srcOrd="1" destOrd="0" presId="urn:microsoft.com/office/officeart/2005/8/layout/orgChart1"/>
    <dgm:cxn modelId="{6D39311B-087D-4927-A475-A85C40BF7889}" type="presOf" srcId="{C6921A33-0B1C-409E-9154-29B75EA403BA}" destId="{027DC98D-6F08-41B8-A424-C69E668C4547}" srcOrd="0" destOrd="0" presId="urn:microsoft.com/office/officeart/2005/8/layout/orgChart1"/>
    <dgm:cxn modelId="{72A4E31E-92E5-4DC2-8828-52D1020468AA}" type="presOf" srcId="{401616F2-38EA-4C82-A2F2-0D94995709C7}" destId="{F15B9376-4DFE-4489-A452-6845A40D10B3}" srcOrd="1" destOrd="0" presId="urn:microsoft.com/office/officeart/2005/8/layout/orgChart1"/>
    <dgm:cxn modelId="{52A72C22-E991-453A-BFD8-13823D7D9443}" srcId="{64B8D50A-968F-40E2-893C-C97E0265F846}" destId="{38263B9C-E59C-4B78-A0E2-ABA827A09EEA}" srcOrd="0" destOrd="0" parTransId="{7FCCFEB7-4082-424F-8C68-F9C008C5F927}" sibTransId="{04B82719-0328-4DA9-AAB7-4638ABFC5C61}"/>
    <dgm:cxn modelId="{E2AAEA22-7EFE-4870-895C-325E77C8AA76}" type="presOf" srcId="{64B8D50A-968F-40E2-893C-C97E0265F846}" destId="{B4C8B6A0-04E2-421D-B764-A2961EC3EC73}" srcOrd="0" destOrd="0" presId="urn:microsoft.com/office/officeart/2005/8/layout/orgChart1"/>
    <dgm:cxn modelId="{D15F812C-58EF-4688-B6A8-95A2C9C91B37}" type="presOf" srcId="{700720A3-5686-433D-879A-C081A91CD032}" destId="{1096A767-2285-4812-9E66-FFC3FF25DEA1}" srcOrd="0" destOrd="0" presId="urn:microsoft.com/office/officeart/2005/8/layout/orgChart1"/>
    <dgm:cxn modelId="{DD55302E-1A77-4BD2-8870-B3720A300B72}" srcId="{401616F2-38EA-4C82-A2F2-0D94995709C7}" destId="{700720A3-5686-433D-879A-C081A91CD032}" srcOrd="1" destOrd="0" parTransId="{5C435B15-113B-44C5-A2EF-33BFB393FB15}" sibTransId="{270250F0-84B2-42CB-86AE-B7755C17AA22}"/>
    <dgm:cxn modelId="{F1BF3B5F-0CF0-411D-89EF-92CBA8B9934F}" srcId="{64B8D50A-968F-40E2-893C-C97E0265F846}" destId="{C6921A33-0B1C-409E-9154-29B75EA403BA}" srcOrd="1" destOrd="0" parTransId="{45E84BAF-E610-4D60-A4C1-6859CF59C8D4}" sibTransId="{0208BD89-1BD6-488F-82DC-41F9CABCC5DE}"/>
    <dgm:cxn modelId="{FDCF1767-DD0D-4453-8F1C-353D25C9A127}" type="presOf" srcId="{7FCCFEB7-4082-424F-8C68-F9C008C5F927}" destId="{2025D516-7061-448D-BFED-29324E112B05}" srcOrd="0" destOrd="0" presId="urn:microsoft.com/office/officeart/2005/8/layout/orgChart1"/>
    <dgm:cxn modelId="{D2FFE972-783E-4775-9BB3-ED52A2EA26F1}" type="presOf" srcId="{E3334C24-2219-491E-B405-BD9C45F446DC}" destId="{F9D829B8-14D9-4D28-935A-F9D8935357D5}" srcOrd="0" destOrd="0" presId="urn:microsoft.com/office/officeart/2005/8/layout/orgChart1"/>
    <dgm:cxn modelId="{6863DA76-168E-4998-A77F-A71EC77B9685}" type="presOf" srcId="{38263B9C-E59C-4B78-A0E2-ABA827A09EEA}" destId="{60E385FD-C647-46A4-9D80-00DC08E881AE}" srcOrd="0" destOrd="0" presId="urn:microsoft.com/office/officeart/2005/8/layout/orgChart1"/>
    <dgm:cxn modelId="{37CA338B-DD31-4C16-B640-8F10FA11FE00}" type="presOf" srcId="{401616F2-38EA-4C82-A2F2-0D94995709C7}" destId="{454FEE34-BF4E-4397-AEF9-5CB9A9305AE9}" srcOrd="0" destOrd="0" presId="urn:microsoft.com/office/officeart/2005/8/layout/orgChart1"/>
    <dgm:cxn modelId="{67DFB2AA-A825-43C2-84F8-F5F517F76B32}" type="presOf" srcId="{45E84BAF-E610-4D60-A4C1-6859CF59C8D4}" destId="{4F7D4BDA-FF53-4540-ABBC-4BA4DD9CA904}" srcOrd="0" destOrd="0" presId="urn:microsoft.com/office/officeart/2005/8/layout/orgChart1"/>
    <dgm:cxn modelId="{AE7025B1-725B-440F-990D-E77C56B68489}" type="presOf" srcId="{64B8D50A-968F-40E2-893C-C97E0265F846}" destId="{09D361A0-2F28-4363-88F8-7291A39B8A84}" srcOrd="1" destOrd="0" presId="urn:microsoft.com/office/officeart/2005/8/layout/orgChart1"/>
    <dgm:cxn modelId="{6AB2C7B6-C8A8-4633-BA0A-DE6AD1D2E111}" type="presOf" srcId="{38950A47-E378-4677-B417-4E04B7FCF37C}" destId="{77A826E0-9FC9-4A3C-B349-9C054AB3F9E3}" srcOrd="0" destOrd="0" presId="urn:microsoft.com/office/officeart/2005/8/layout/orgChart1"/>
    <dgm:cxn modelId="{1E02BABA-B31E-4D41-A959-2CE9912C157B}" type="presOf" srcId="{38263B9C-E59C-4B78-A0E2-ABA827A09EEA}" destId="{34727EDC-D5C7-48FB-8B0F-381DDB458179}" srcOrd="1" destOrd="0" presId="urn:microsoft.com/office/officeart/2005/8/layout/orgChart1"/>
    <dgm:cxn modelId="{B037A9C4-FB47-4BF3-A182-FE86C8C55B5D}" type="presOf" srcId="{700720A3-5686-433D-879A-C081A91CD032}" destId="{734E1478-608C-467A-AC0D-AD549DD0454B}" srcOrd="1" destOrd="0" presId="urn:microsoft.com/office/officeart/2005/8/layout/orgChart1"/>
    <dgm:cxn modelId="{1CDA92E3-14F0-49A6-8485-1487C4A61ECF}" srcId="{38950A47-E378-4677-B417-4E04B7FCF37C}" destId="{401616F2-38EA-4C82-A2F2-0D94995709C7}" srcOrd="0" destOrd="0" parTransId="{90E36156-3F62-4F9B-ADFE-DF6B87C828F3}" sibTransId="{AF563FD2-9A35-46C0-AA52-891496F9CF1A}"/>
    <dgm:cxn modelId="{38F0F6EE-6A48-4E08-A0F1-5DB6BC60D141}" type="presOf" srcId="{5C435B15-113B-44C5-A2EF-33BFB393FB15}" destId="{BC9F832C-DCD5-40A2-A59E-21317D565DEB}" srcOrd="0" destOrd="0" presId="urn:microsoft.com/office/officeart/2005/8/layout/orgChart1"/>
    <dgm:cxn modelId="{E659D0F6-7821-4092-AB54-7AF0663D23AA}" srcId="{401616F2-38EA-4C82-A2F2-0D94995709C7}" destId="{64B8D50A-968F-40E2-893C-C97E0265F846}" srcOrd="0" destOrd="0" parTransId="{E3334C24-2219-491E-B405-BD9C45F446DC}" sibTransId="{0CAB6F1F-3E9C-40C6-A70D-644D25B5BCC0}"/>
    <dgm:cxn modelId="{6C942FD0-72F1-4276-BD67-33D420EA61D4}" type="presParOf" srcId="{77A826E0-9FC9-4A3C-B349-9C054AB3F9E3}" destId="{11DD9B33-8E5D-4CDF-8C97-CD67EFF6CC7A}" srcOrd="0" destOrd="0" presId="urn:microsoft.com/office/officeart/2005/8/layout/orgChart1"/>
    <dgm:cxn modelId="{278748CD-F03F-4154-9000-D5329115098E}" type="presParOf" srcId="{11DD9B33-8E5D-4CDF-8C97-CD67EFF6CC7A}" destId="{D9566094-E00E-4EB7-BB00-E13B78C401CE}" srcOrd="0" destOrd="0" presId="urn:microsoft.com/office/officeart/2005/8/layout/orgChart1"/>
    <dgm:cxn modelId="{D7E781A4-23B0-4127-AF6A-09510B1E5804}" type="presParOf" srcId="{D9566094-E00E-4EB7-BB00-E13B78C401CE}" destId="{454FEE34-BF4E-4397-AEF9-5CB9A9305AE9}" srcOrd="0" destOrd="0" presId="urn:microsoft.com/office/officeart/2005/8/layout/orgChart1"/>
    <dgm:cxn modelId="{5D3ECA5B-A4CA-463F-893B-EDDA761BDD45}" type="presParOf" srcId="{D9566094-E00E-4EB7-BB00-E13B78C401CE}" destId="{F15B9376-4DFE-4489-A452-6845A40D10B3}" srcOrd="1" destOrd="0" presId="urn:microsoft.com/office/officeart/2005/8/layout/orgChart1"/>
    <dgm:cxn modelId="{F76B24B9-9B26-4BD6-883A-254E4EED4C03}" type="presParOf" srcId="{11DD9B33-8E5D-4CDF-8C97-CD67EFF6CC7A}" destId="{A25BE600-2678-46F7-B202-7ECD290120BC}" srcOrd="1" destOrd="0" presId="urn:microsoft.com/office/officeart/2005/8/layout/orgChart1"/>
    <dgm:cxn modelId="{7B2B4E1D-41A9-4AE9-8983-8268D5B636FD}" type="presParOf" srcId="{11DD9B33-8E5D-4CDF-8C97-CD67EFF6CC7A}" destId="{F5611F3A-AAFC-4995-B74E-DF58F86487EF}" srcOrd="2" destOrd="0" presId="urn:microsoft.com/office/officeart/2005/8/layout/orgChart1"/>
    <dgm:cxn modelId="{99496E1C-505A-4143-A994-BCD68AF2C688}" type="presParOf" srcId="{F5611F3A-AAFC-4995-B74E-DF58F86487EF}" destId="{F9D829B8-14D9-4D28-935A-F9D8935357D5}" srcOrd="0" destOrd="0" presId="urn:microsoft.com/office/officeart/2005/8/layout/orgChart1"/>
    <dgm:cxn modelId="{5EDF84AE-E152-4734-A8D2-8EEA74EAA52B}" type="presParOf" srcId="{F5611F3A-AAFC-4995-B74E-DF58F86487EF}" destId="{53A9CC12-7229-44A9-ADE9-D8BDD25B9E54}" srcOrd="1" destOrd="0" presId="urn:microsoft.com/office/officeart/2005/8/layout/orgChart1"/>
    <dgm:cxn modelId="{FAA58033-87C3-468D-9815-7AB8FA36751A}" type="presParOf" srcId="{53A9CC12-7229-44A9-ADE9-D8BDD25B9E54}" destId="{27FE6B40-664D-4844-B408-10420D158133}" srcOrd="0" destOrd="0" presId="urn:microsoft.com/office/officeart/2005/8/layout/orgChart1"/>
    <dgm:cxn modelId="{E16379D8-E5C1-41C2-AC6F-61DFEE0D03BC}" type="presParOf" srcId="{27FE6B40-664D-4844-B408-10420D158133}" destId="{B4C8B6A0-04E2-421D-B764-A2961EC3EC73}" srcOrd="0" destOrd="0" presId="urn:microsoft.com/office/officeart/2005/8/layout/orgChart1"/>
    <dgm:cxn modelId="{F881A744-E905-4D15-AAD5-1685BB2A3E97}" type="presParOf" srcId="{27FE6B40-664D-4844-B408-10420D158133}" destId="{09D361A0-2F28-4363-88F8-7291A39B8A84}" srcOrd="1" destOrd="0" presId="urn:microsoft.com/office/officeart/2005/8/layout/orgChart1"/>
    <dgm:cxn modelId="{FFB9C855-280F-4C6B-BBB1-385AF65A34BA}" type="presParOf" srcId="{53A9CC12-7229-44A9-ADE9-D8BDD25B9E54}" destId="{C13B2C27-DD45-4B19-8291-D468E4B137BA}" srcOrd="1" destOrd="0" presId="urn:microsoft.com/office/officeart/2005/8/layout/orgChart1"/>
    <dgm:cxn modelId="{E4CE0D0C-2534-447D-920B-9CB524B58E73}" type="presParOf" srcId="{53A9CC12-7229-44A9-ADE9-D8BDD25B9E54}" destId="{7F90E4CB-ED2D-4536-8518-6D49426C494F}" srcOrd="2" destOrd="0" presId="urn:microsoft.com/office/officeart/2005/8/layout/orgChart1"/>
    <dgm:cxn modelId="{2C10E9C9-5CE8-48A9-81A7-27FBB20C5885}" type="presParOf" srcId="{7F90E4CB-ED2D-4536-8518-6D49426C494F}" destId="{2025D516-7061-448D-BFED-29324E112B05}" srcOrd="0" destOrd="0" presId="urn:microsoft.com/office/officeart/2005/8/layout/orgChart1"/>
    <dgm:cxn modelId="{9A79BA53-CC20-45F4-B5A1-BD890F66428E}" type="presParOf" srcId="{7F90E4CB-ED2D-4536-8518-6D49426C494F}" destId="{646E53BD-77D1-4A40-83ED-04BB09FF7997}" srcOrd="1" destOrd="0" presId="urn:microsoft.com/office/officeart/2005/8/layout/orgChart1"/>
    <dgm:cxn modelId="{7C3AEEDD-DE64-4549-BFCA-1AF95DBF105E}" type="presParOf" srcId="{646E53BD-77D1-4A40-83ED-04BB09FF7997}" destId="{20F008BF-02BF-46EB-BE23-A28B64611F2F}" srcOrd="0" destOrd="0" presId="urn:microsoft.com/office/officeart/2005/8/layout/orgChart1"/>
    <dgm:cxn modelId="{7A1275C0-6773-428E-AC99-407DBE212D64}" type="presParOf" srcId="{20F008BF-02BF-46EB-BE23-A28B64611F2F}" destId="{60E385FD-C647-46A4-9D80-00DC08E881AE}" srcOrd="0" destOrd="0" presId="urn:microsoft.com/office/officeart/2005/8/layout/orgChart1"/>
    <dgm:cxn modelId="{77C37CAC-0284-4B39-9541-DBF09068C1CB}" type="presParOf" srcId="{20F008BF-02BF-46EB-BE23-A28B64611F2F}" destId="{34727EDC-D5C7-48FB-8B0F-381DDB458179}" srcOrd="1" destOrd="0" presId="urn:microsoft.com/office/officeart/2005/8/layout/orgChart1"/>
    <dgm:cxn modelId="{3337CDA4-6FBA-4C8D-A9D3-40EA1A184322}" type="presParOf" srcId="{646E53BD-77D1-4A40-83ED-04BB09FF7997}" destId="{E058CEA3-2BA3-446A-B26D-81C148069BE2}" srcOrd="1" destOrd="0" presId="urn:microsoft.com/office/officeart/2005/8/layout/orgChart1"/>
    <dgm:cxn modelId="{F6493E6B-A14F-454C-BAFF-C6ED06E0CF4F}" type="presParOf" srcId="{646E53BD-77D1-4A40-83ED-04BB09FF7997}" destId="{FFA185EB-EEB4-41C3-BF8B-789059E73762}" srcOrd="2" destOrd="0" presId="urn:microsoft.com/office/officeart/2005/8/layout/orgChart1"/>
    <dgm:cxn modelId="{8C2AABE7-936E-45CE-B251-2404703EECEC}" type="presParOf" srcId="{7F90E4CB-ED2D-4536-8518-6D49426C494F}" destId="{4F7D4BDA-FF53-4540-ABBC-4BA4DD9CA904}" srcOrd="2" destOrd="0" presId="urn:microsoft.com/office/officeart/2005/8/layout/orgChart1"/>
    <dgm:cxn modelId="{05AF412D-0E25-4754-852A-06E53F6D755A}" type="presParOf" srcId="{7F90E4CB-ED2D-4536-8518-6D49426C494F}" destId="{349B934C-BCB3-4FE4-8E09-FB27E7A0733B}" srcOrd="3" destOrd="0" presId="urn:microsoft.com/office/officeart/2005/8/layout/orgChart1"/>
    <dgm:cxn modelId="{878105F9-14AA-42C1-BD33-A2B4F2CE429E}" type="presParOf" srcId="{349B934C-BCB3-4FE4-8E09-FB27E7A0733B}" destId="{764BAC41-4266-418E-B853-5B9AAF44297B}" srcOrd="0" destOrd="0" presId="urn:microsoft.com/office/officeart/2005/8/layout/orgChart1"/>
    <dgm:cxn modelId="{32B46C09-5AD7-499A-B1A4-E4910A9B20B5}" type="presParOf" srcId="{764BAC41-4266-418E-B853-5B9AAF44297B}" destId="{027DC98D-6F08-41B8-A424-C69E668C4547}" srcOrd="0" destOrd="0" presId="urn:microsoft.com/office/officeart/2005/8/layout/orgChart1"/>
    <dgm:cxn modelId="{523BB8BB-3121-4C0E-BA46-4783DBE648D1}" type="presParOf" srcId="{764BAC41-4266-418E-B853-5B9AAF44297B}" destId="{45CB0E2F-BF4C-452F-AF3E-5EE649790CE6}" srcOrd="1" destOrd="0" presId="urn:microsoft.com/office/officeart/2005/8/layout/orgChart1"/>
    <dgm:cxn modelId="{07F7120B-4A91-4D00-BDF7-A75D6E7C8FF7}" type="presParOf" srcId="{349B934C-BCB3-4FE4-8E09-FB27E7A0733B}" destId="{75A1D0FB-FA80-422D-8E5C-E3A161224020}" srcOrd="1" destOrd="0" presId="urn:microsoft.com/office/officeart/2005/8/layout/orgChart1"/>
    <dgm:cxn modelId="{C368B32B-FB2D-4CE7-98DB-E718E1363FD2}" type="presParOf" srcId="{349B934C-BCB3-4FE4-8E09-FB27E7A0733B}" destId="{F992B0CF-ACD7-4BD8-B5CC-DD1370B2B01F}" srcOrd="2" destOrd="0" presId="urn:microsoft.com/office/officeart/2005/8/layout/orgChart1"/>
    <dgm:cxn modelId="{609FF4BB-8A13-47CA-AB58-597ACD150826}" type="presParOf" srcId="{F5611F3A-AAFC-4995-B74E-DF58F86487EF}" destId="{BC9F832C-DCD5-40A2-A59E-21317D565DEB}" srcOrd="2" destOrd="0" presId="urn:microsoft.com/office/officeart/2005/8/layout/orgChart1"/>
    <dgm:cxn modelId="{A105B545-1C1E-457A-B787-754C78C3C370}" type="presParOf" srcId="{F5611F3A-AAFC-4995-B74E-DF58F86487EF}" destId="{0AFA40A2-A5C7-4DDF-B83E-C2AC6EEE892C}" srcOrd="3" destOrd="0" presId="urn:microsoft.com/office/officeart/2005/8/layout/orgChart1"/>
    <dgm:cxn modelId="{5A10D29E-F024-4556-9C4C-78F0A9C8A78B}" type="presParOf" srcId="{0AFA40A2-A5C7-4DDF-B83E-C2AC6EEE892C}" destId="{CBEBFEEC-15BF-43FF-86BD-928344FDE75C}" srcOrd="0" destOrd="0" presId="urn:microsoft.com/office/officeart/2005/8/layout/orgChart1"/>
    <dgm:cxn modelId="{4C9725C6-0506-447D-8847-C3FC7C95338D}" type="presParOf" srcId="{CBEBFEEC-15BF-43FF-86BD-928344FDE75C}" destId="{1096A767-2285-4812-9E66-FFC3FF25DEA1}" srcOrd="0" destOrd="0" presId="urn:microsoft.com/office/officeart/2005/8/layout/orgChart1"/>
    <dgm:cxn modelId="{83EE7CBE-4A9C-482B-8948-9B1E97DE9CF4}" type="presParOf" srcId="{CBEBFEEC-15BF-43FF-86BD-928344FDE75C}" destId="{734E1478-608C-467A-AC0D-AD549DD0454B}" srcOrd="1" destOrd="0" presId="urn:microsoft.com/office/officeart/2005/8/layout/orgChart1"/>
    <dgm:cxn modelId="{15842E29-F3E8-4973-9E11-26AD1375A81F}" type="presParOf" srcId="{0AFA40A2-A5C7-4DDF-B83E-C2AC6EEE892C}" destId="{678FDC8F-97F1-410C-A6AE-A80DA951F069}" srcOrd="1" destOrd="0" presId="urn:microsoft.com/office/officeart/2005/8/layout/orgChart1"/>
    <dgm:cxn modelId="{89E39E79-ABB3-4C46-93FD-2A1DB81DB2BA}" type="presParOf" srcId="{0AFA40A2-A5C7-4DDF-B83E-C2AC6EEE892C}" destId="{EEABE72E-56BE-46E7-B7AE-2A93FC9CD8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1296E-769A-45BC-A216-3A0BE987C33D}" type="doc">
      <dgm:prSet loTypeId="urn:microsoft.com/office/officeart/2005/8/layout/chevron2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681B157E-816E-4871-874D-25E96C4923CF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Violence Records</a:t>
          </a:r>
        </a:p>
      </dgm:t>
    </dgm:pt>
    <dgm:pt modelId="{42C53E7C-43DD-4FC1-9D0A-A19C9D65232A}" type="parTrans" cxnId="{21FCB4D5-58A8-4E09-ACB3-414C4DD99BE3}">
      <dgm:prSet/>
      <dgm:spPr/>
      <dgm:t>
        <a:bodyPr/>
        <a:lstStyle/>
        <a:p>
          <a:endParaRPr lang="en-GB" sz="900" b="1" noProof="0" dirty="0"/>
        </a:p>
      </dgm:t>
    </dgm:pt>
    <dgm:pt modelId="{8534BE80-FA0E-4D10-8181-3F6FEFACF920}" type="sibTrans" cxnId="{21FCB4D5-58A8-4E09-ACB3-414C4DD99BE3}">
      <dgm:prSet/>
      <dgm:spPr/>
      <dgm:t>
        <a:bodyPr/>
        <a:lstStyle/>
        <a:p>
          <a:endParaRPr lang="en-GB" sz="900" b="1" noProof="0" dirty="0"/>
        </a:p>
      </dgm:t>
    </dgm:pt>
    <dgm:pt modelId="{6DA55479-BD3D-4F7F-AFC8-18D285ADB5EC}">
      <dgm:prSet phldrT="[Texto]" custT="1"/>
      <dgm:spPr>
        <a:solidFill>
          <a:srgbClr val="85024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en-GB" sz="1200" b="1" noProof="0" dirty="0">
              <a:solidFill>
                <a:schemeClr val="bg1"/>
              </a:solidFill>
            </a:rPr>
            <a:t>Standardized Concepts</a:t>
          </a:r>
        </a:p>
      </dgm:t>
    </dgm:pt>
    <dgm:pt modelId="{F6F17D8F-2AF5-4B60-B8A3-BC33CA9708C0}" type="parTrans" cxnId="{9B9BB254-3297-4C65-96BB-E4EB83725BC8}">
      <dgm:prSet/>
      <dgm:spPr/>
      <dgm:t>
        <a:bodyPr/>
        <a:lstStyle/>
        <a:p>
          <a:endParaRPr lang="en-GB" sz="900" b="1" noProof="0" dirty="0"/>
        </a:p>
      </dgm:t>
    </dgm:pt>
    <dgm:pt modelId="{4EF373FB-E779-442F-A802-E890EF993718}" type="sibTrans" cxnId="{9B9BB254-3297-4C65-96BB-E4EB83725BC8}">
      <dgm:prSet/>
      <dgm:spPr/>
      <dgm:t>
        <a:bodyPr/>
        <a:lstStyle/>
        <a:p>
          <a:endParaRPr lang="en-GB" sz="900" b="1" noProof="0" dirty="0"/>
        </a:p>
      </dgm:t>
    </dgm:pt>
    <dgm:pt modelId="{4B4D584C-5AC2-4510-92B5-0CE21953E657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Sources</a:t>
          </a:r>
        </a:p>
      </dgm:t>
    </dgm:pt>
    <dgm:pt modelId="{48063448-AFBD-47D9-9C5B-87DBF7987C89}" type="parTrans" cxnId="{3ED549E8-78ED-4DA5-A9CA-3E311B06EF8E}">
      <dgm:prSet/>
      <dgm:spPr/>
      <dgm:t>
        <a:bodyPr/>
        <a:lstStyle/>
        <a:p>
          <a:endParaRPr lang="en-GB" sz="900" b="1" noProof="0" dirty="0"/>
        </a:p>
      </dgm:t>
    </dgm:pt>
    <dgm:pt modelId="{B5D4339E-E1D5-49C9-BFE1-2F4F1DC8B111}" type="sibTrans" cxnId="{3ED549E8-78ED-4DA5-A9CA-3E311B06EF8E}">
      <dgm:prSet/>
      <dgm:spPr/>
      <dgm:t>
        <a:bodyPr/>
        <a:lstStyle/>
        <a:p>
          <a:endParaRPr lang="en-GB" sz="900" b="1" noProof="0" dirty="0"/>
        </a:p>
      </dgm:t>
    </dgm:pt>
    <dgm:pt modelId="{95B42B6A-B9F8-4501-9E0E-6881A6EC7B14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RUAF</a:t>
          </a:r>
        </a:p>
      </dgm:t>
    </dgm:pt>
    <dgm:pt modelId="{545215D8-24F3-461A-844A-7D78D58E3E48}" type="parTrans" cxnId="{1BCF524C-2622-4F87-A14F-7654F6E42616}">
      <dgm:prSet/>
      <dgm:spPr/>
      <dgm:t>
        <a:bodyPr/>
        <a:lstStyle/>
        <a:p>
          <a:endParaRPr lang="en-GB" sz="900" b="1" noProof="0" dirty="0"/>
        </a:p>
      </dgm:t>
    </dgm:pt>
    <dgm:pt modelId="{BCB3DE68-C02F-4053-880D-068F1B2279A9}" type="sibTrans" cxnId="{1BCF524C-2622-4F87-A14F-7654F6E42616}">
      <dgm:prSet/>
      <dgm:spPr/>
      <dgm:t>
        <a:bodyPr/>
        <a:lstStyle/>
        <a:p>
          <a:endParaRPr lang="en-GB" sz="900" b="1" noProof="0" dirty="0"/>
        </a:p>
      </dgm:t>
    </dgm:pt>
    <dgm:pt modelId="{A64581F3-6B27-4D50-A225-232D875D7CEB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RIPS</a:t>
          </a:r>
        </a:p>
      </dgm:t>
    </dgm:pt>
    <dgm:pt modelId="{1DF260A6-1B3D-44B7-AF10-11B42471B7D3}" type="parTrans" cxnId="{C3ADB9FA-AA8C-4D85-A845-278589A985A4}">
      <dgm:prSet/>
      <dgm:spPr/>
      <dgm:t>
        <a:bodyPr/>
        <a:lstStyle/>
        <a:p>
          <a:endParaRPr lang="en-GB" sz="900" b="1" noProof="0" dirty="0"/>
        </a:p>
      </dgm:t>
    </dgm:pt>
    <dgm:pt modelId="{A1E8A651-EB1F-42EC-B018-9337CB617A19}" type="sibTrans" cxnId="{C3ADB9FA-AA8C-4D85-A845-278589A985A4}">
      <dgm:prSet/>
      <dgm:spPr/>
      <dgm:t>
        <a:bodyPr/>
        <a:lstStyle/>
        <a:p>
          <a:endParaRPr lang="en-GB" sz="900" b="1" noProof="0" dirty="0"/>
        </a:p>
      </dgm:t>
    </dgm:pt>
    <dgm:pt modelId="{73E87047-E9F1-49E3-9DFF-14DD7EFA3619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Construction Gender Violence Index</a:t>
          </a:r>
        </a:p>
      </dgm:t>
    </dgm:pt>
    <dgm:pt modelId="{5B5DD5C2-803B-49FE-AD4D-3BA21ABBC3EC}" type="parTrans" cxnId="{2535A769-ACDD-4CED-8D56-E93FF8EA9DCF}">
      <dgm:prSet/>
      <dgm:spPr/>
      <dgm:t>
        <a:bodyPr/>
        <a:lstStyle/>
        <a:p>
          <a:endParaRPr lang="en-GB" sz="900" b="1" noProof="0" dirty="0"/>
        </a:p>
      </dgm:t>
    </dgm:pt>
    <dgm:pt modelId="{80713965-A3FD-4C3A-8C27-1531C85343CF}" type="sibTrans" cxnId="{2535A769-ACDD-4CED-8D56-E93FF8EA9DCF}">
      <dgm:prSet/>
      <dgm:spPr/>
      <dgm:t>
        <a:bodyPr/>
        <a:lstStyle/>
        <a:p>
          <a:endParaRPr lang="en-GB" sz="900" b="1" noProof="0" dirty="0"/>
        </a:p>
      </dgm:t>
    </dgm:pt>
    <dgm:pt modelId="{DB2BD4C7-1B42-482A-8642-B0F06D963CF9}">
      <dgm:prSet phldrT="[Texto]" phldr="1" custT="1"/>
      <dgm:spPr>
        <a:solidFill>
          <a:srgbClr val="850240"/>
        </a:solidFill>
      </dgm:spPr>
      <dgm:t>
        <a:bodyPr/>
        <a:lstStyle/>
        <a:p>
          <a:endParaRPr lang="en-GB" sz="900" b="1" noProof="0" dirty="0">
            <a:solidFill>
              <a:schemeClr val="bg1"/>
            </a:solidFill>
          </a:endParaRPr>
        </a:p>
      </dgm:t>
    </dgm:pt>
    <dgm:pt modelId="{178DAFF0-28CE-4BF2-997C-3E213900C346}" type="parTrans" cxnId="{1C219479-AAFA-4304-A8D5-1F9EEEB8C6DD}">
      <dgm:prSet/>
      <dgm:spPr/>
      <dgm:t>
        <a:bodyPr/>
        <a:lstStyle/>
        <a:p>
          <a:endParaRPr lang="en-GB" sz="900" b="1" noProof="0" dirty="0"/>
        </a:p>
      </dgm:t>
    </dgm:pt>
    <dgm:pt modelId="{A7958B81-CAFA-4728-9C93-499BEC09C7E3}" type="sibTrans" cxnId="{1C219479-AAFA-4304-A8D5-1F9EEEB8C6DD}">
      <dgm:prSet/>
      <dgm:spPr/>
      <dgm:t>
        <a:bodyPr/>
        <a:lstStyle/>
        <a:p>
          <a:endParaRPr lang="en-GB" sz="900" b="1" noProof="0" dirty="0"/>
        </a:p>
      </dgm:t>
    </dgm:pt>
    <dgm:pt modelId="{2626284A-9D00-40DD-A97B-4C4E1D802C24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PILA</a:t>
          </a:r>
        </a:p>
      </dgm:t>
    </dgm:pt>
    <dgm:pt modelId="{84EC0D94-B3D7-48CD-A0E3-BCCA5CC40F03}" type="parTrans" cxnId="{34FA04FC-08E3-47FE-AE35-A0CB181F12EE}">
      <dgm:prSet/>
      <dgm:spPr/>
      <dgm:t>
        <a:bodyPr/>
        <a:lstStyle/>
        <a:p>
          <a:endParaRPr lang="es-CO" sz="900" b="1"/>
        </a:p>
      </dgm:t>
    </dgm:pt>
    <dgm:pt modelId="{46DE07E6-CF4D-47D7-8D16-8EAF6DCEBF68}" type="sibTrans" cxnId="{34FA04FC-08E3-47FE-AE35-A0CB181F12EE}">
      <dgm:prSet/>
      <dgm:spPr/>
      <dgm:t>
        <a:bodyPr/>
        <a:lstStyle/>
        <a:p>
          <a:endParaRPr lang="es-CO" sz="900" b="1"/>
        </a:p>
      </dgm:t>
    </dgm:pt>
    <dgm:pt modelId="{072DCCFC-E379-483B-8570-BA0DC647D487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SIVIGILA</a:t>
          </a:r>
        </a:p>
      </dgm:t>
    </dgm:pt>
    <dgm:pt modelId="{932C7F5B-FAF2-45EE-ACD6-B983756D60E3}" type="parTrans" cxnId="{8273B3F2-28F3-44CF-A9F3-C758BA3DAEBB}">
      <dgm:prSet/>
      <dgm:spPr/>
      <dgm:t>
        <a:bodyPr/>
        <a:lstStyle/>
        <a:p>
          <a:endParaRPr lang="es-CO" sz="900" b="1"/>
        </a:p>
      </dgm:t>
    </dgm:pt>
    <dgm:pt modelId="{B6318D4C-74CA-4F26-AC8B-359A9543C1FF}" type="sibTrans" cxnId="{8273B3F2-28F3-44CF-A9F3-C758BA3DAEBB}">
      <dgm:prSet/>
      <dgm:spPr/>
      <dgm:t>
        <a:bodyPr/>
        <a:lstStyle/>
        <a:p>
          <a:endParaRPr lang="es-CO" sz="900" b="1"/>
        </a:p>
      </dgm:t>
    </dgm:pt>
    <dgm:pt modelId="{9AF696BC-91B3-4AFF-A68B-63AB1A5F0818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Other sources</a:t>
          </a:r>
        </a:p>
      </dgm:t>
    </dgm:pt>
    <dgm:pt modelId="{919C1855-720B-49E8-A384-AFED81C7AED7}" type="parTrans" cxnId="{05229B92-ED75-4DF2-A809-E3B89D696FD9}">
      <dgm:prSet/>
      <dgm:spPr/>
      <dgm:t>
        <a:bodyPr/>
        <a:lstStyle/>
        <a:p>
          <a:endParaRPr lang="es-CO" sz="900" b="1"/>
        </a:p>
      </dgm:t>
    </dgm:pt>
    <dgm:pt modelId="{A8E9501E-3BEC-49E3-8D95-B1517E303AAC}" type="sibTrans" cxnId="{05229B92-ED75-4DF2-A809-E3B89D696FD9}">
      <dgm:prSet/>
      <dgm:spPr/>
      <dgm:t>
        <a:bodyPr/>
        <a:lstStyle/>
        <a:p>
          <a:endParaRPr lang="es-CO" sz="900" b="1"/>
        </a:p>
      </dgm:t>
    </dgm:pt>
    <dgm:pt modelId="{01CFF9EE-605F-4C7B-AEB0-9840253222EA}" type="pres">
      <dgm:prSet presAssocID="{C781296E-769A-45BC-A216-3A0BE987C33D}" presName="linearFlow" presStyleCnt="0">
        <dgm:presLayoutVars>
          <dgm:dir/>
          <dgm:animLvl val="lvl"/>
          <dgm:resizeHandles val="exact"/>
        </dgm:presLayoutVars>
      </dgm:prSet>
      <dgm:spPr/>
    </dgm:pt>
    <dgm:pt modelId="{090B3E6B-8299-4703-951F-2A708441F102}" type="pres">
      <dgm:prSet presAssocID="{681B157E-816E-4871-874D-25E96C4923CF}" presName="composite" presStyleCnt="0"/>
      <dgm:spPr/>
    </dgm:pt>
    <dgm:pt modelId="{5E20EC78-B83A-48AB-B422-388C9E9AA93B}" type="pres">
      <dgm:prSet presAssocID="{681B157E-816E-4871-874D-25E96C4923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D37718-B4F6-4FA0-AEEB-114887DF55AE}" type="pres">
      <dgm:prSet presAssocID="{681B157E-816E-4871-874D-25E96C4923CF}" presName="descendantText" presStyleLbl="alignAcc1" presStyleIdx="0" presStyleCnt="3">
        <dgm:presLayoutVars>
          <dgm:bulletEnabled val="1"/>
        </dgm:presLayoutVars>
      </dgm:prSet>
      <dgm:spPr/>
    </dgm:pt>
    <dgm:pt modelId="{CDDF75F9-5307-4254-9398-60268C6DEE03}" type="pres">
      <dgm:prSet presAssocID="{8534BE80-FA0E-4D10-8181-3F6FEFACF920}" presName="sp" presStyleCnt="0"/>
      <dgm:spPr/>
    </dgm:pt>
    <dgm:pt modelId="{6C427FA2-ED59-4C94-82F9-75858465C0C8}" type="pres">
      <dgm:prSet presAssocID="{4B4D584C-5AC2-4510-92B5-0CE21953E657}" presName="composite" presStyleCnt="0"/>
      <dgm:spPr/>
    </dgm:pt>
    <dgm:pt modelId="{5D9B1F78-A3EB-4C74-A6F0-CB357A66EBAF}" type="pres">
      <dgm:prSet presAssocID="{4B4D584C-5AC2-4510-92B5-0CE21953E6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EC18480-BC69-4CE6-B1F8-F7462C0BBC57}" type="pres">
      <dgm:prSet presAssocID="{4B4D584C-5AC2-4510-92B5-0CE21953E657}" presName="descendantText" presStyleLbl="alignAcc1" presStyleIdx="1" presStyleCnt="3">
        <dgm:presLayoutVars>
          <dgm:bulletEnabled val="1"/>
        </dgm:presLayoutVars>
      </dgm:prSet>
      <dgm:spPr/>
    </dgm:pt>
    <dgm:pt modelId="{5663C0F4-EC52-43A5-954B-F2B92EEB2C02}" type="pres">
      <dgm:prSet presAssocID="{B5D4339E-E1D5-49C9-BFE1-2F4F1DC8B111}" presName="sp" presStyleCnt="0"/>
      <dgm:spPr/>
    </dgm:pt>
    <dgm:pt modelId="{967B878F-7A5E-485B-8C71-D71970CCD0B8}" type="pres">
      <dgm:prSet presAssocID="{73E87047-E9F1-49E3-9DFF-14DD7EFA3619}" presName="composite" presStyleCnt="0"/>
      <dgm:spPr/>
    </dgm:pt>
    <dgm:pt modelId="{5D1DFA21-723B-4C7F-9ED1-0E6A22941877}" type="pres">
      <dgm:prSet presAssocID="{73E87047-E9F1-49E3-9DFF-14DD7EFA361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20AADA-AAEF-4EE4-AB0A-B7E078F0DD54}" type="pres">
      <dgm:prSet presAssocID="{73E87047-E9F1-49E3-9DFF-14DD7EFA3619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3BD64606-D9AE-485D-940B-E00AF4F1A16C}" type="presOf" srcId="{2626284A-9D00-40DD-A97B-4C4E1D802C24}" destId="{DEC18480-BC69-4CE6-B1F8-F7462C0BBC57}" srcOrd="0" destOrd="2" presId="urn:microsoft.com/office/officeart/2005/8/layout/chevron2"/>
    <dgm:cxn modelId="{E1D6E52E-A53E-450D-B9B7-CF48E70C0A48}" type="presOf" srcId="{072DCCFC-E379-483B-8570-BA0DC647D487}" destId="{DEC18480-BC69-4CE6-B1F8-F7462C0BBC57}" srcOrd="0" destOrd="3" presId="urn:microsoft.com/office/officeart/2005/8/layout/chevron2"/>
    <dgm:cxn modelId="{2535A769-ACDD-4CED-8D56-E93FF8EA9DCF}" srcId="{C781296E-769A-45BC-A216-3A0BE987C33D}" destId="{73E87047-E9F1-49E3-9DFF-14DD7EFA3619}" srcOrd="2" destOrd="0" parTransId="{5B5DD5C2-803B-49FE-AD4D-3BA21ABBC3EC}" sibTransId="{80713965-A3FD-4C3A-8C27-1531C85343CF}"/>
    <dgm:cxn modelId="{1BCF524C-2622-4F87-A14F-7654F6E42616}" srcId="{4B4D584C-5AC2-4510-92B5-0CE21953E657}" destId="{95B42B6A-B9F8-4501-9E0E-6881A6EC7B14}" srcOrd="0" destOrd="0" parTransId="{545215D8-24F3-461A-844A-7D78D58E3E48}" sibTransId="{BCB3DE68-C02F-4053-880D-068F1B2279A9}"/>
    <dgm:cxn modelId="{9B9BB254-3297-4C65-96BB-E4EB83725BC8}" srcId="{681B157E-816E-4871-874D-25E96C4923CF}" destId="{6DA55479-BD3D-4F7F-AFC8-18D285ADB5EC}" srcOrd="0" destOrd="0" parTransId="{F6F17D8F-2AF5-4B60-B8A3-BC33CA9708C0}" sibTransId="{4EF373FB-E779-442F-A802-E890EF993718}"/>
    <dgm:cxn modelId="{1C219479-AAFA-4304-A8D5-1F9EEEB8C6DD}" srcId="{73E87047-E9F1-49E3-9DFF-14DD7EFA3619}" destId="{DB2BD4C7-1B42-482A-8642-B0F06D963CF9}" srcOrd="0" destOrd="0" parTransId="{178DAFF0-28CE-4BF2-997C-3E213900C346}" sibTransId="{A7958B81-CAFA-4728-9C93-499BEC09C7E3}"/>
    <dgm:cxn modelId="{5E9EFF7F-AA4F-491E-AB9B-52EB53AFF3C5}" type="presOf" srcId="{DB2BD4C7-1B42-482A-8642-B0F06D963CF9}" destId="{0320AADA-AAEF-4EE4-AB0A-B7E078F0DD54}" srcOrd="0" destOrd="0" presId="urn:microsoft.com/office/officeart/2005/8/layout/chevron2"/>
    <dgm:cxn modelId="{C234B183-7B0D-4903-ADA6-F4C1D3D151BA}" type="presOf" srcId="{73E87047-E9F1-49E3-9DFF-14DD7EFA3619}" destId="{5D1DFA21-723B-4C7F-9ED1-0E6A22941877}" srcOrd="0" destOrd="0" presId="urn:microsoft.com/office/officeart/2005/8/layout/chevron2"/>
    <dgm:cxn modelId="{394DFA84-A4C3-41BD-8B4C-0BE8669CD560}" type="presOf" srcId="{95B42B6A-B9F8-4501-9E0E-6881A6EC7B14}" destId="{DEC18480-BC69-4CE6-B1F8-F7462C0BBC57}" srcOrd="0" destOrd="0" presId="urn:microsoft.com/office/officeart/2005/8/layout/chevron2"/>
    <dgm:cxn modelId="{05229B92-ED75-4DF2-A809-E3B89D696FD9}" srcId="{4B4D584C-5AC2-4510-92B5-0CE21953E657}" destId="{9AF696BC-91B3-4AFF-A68B-63AB1A5F0818}" srcOrd="4" destOrd="0" parTransId="{919C1855-720B-49E8-A384-AFED81C7AED7}" sibTransId="{A8E9501E-3BEC-49E3-8D95-B1517E303AAC}"/>
    <dgm:cxn modelId="{230E5596-C016-4886-BB74-A676657AB465}" type="presOf" srcId="{9AF696BC-91B3-4AFF-A68B-63AB1A5F0818}" destId="{DEC18480-BC69-4CE6-B1F8-F7462C0BBC57}" srcOrd="0" destOrd="4" presId="urn:microsoft.com/office/officeart/2005/8/layout/chevron2"/>
    <dgm:cxn modelId="{8AB8179A-262C-4BA0-A3D9-3565775DE31E}" type="presOf" srcId="{681B157E-816E-4871-874D-25E96C4923CF}" destId="{5E20EC78-B83A-48AB-B422-388C9E9AA93B}" srcOrd="0" destOrd="0" presId="urn:microsoft.com/office/officeart/2005/8/layout/chevron2"/>
    <dgm:cxn modelId="{FFF3AEAF-B495-4D1D-9E00-8B4BBB21B6BC}" type="presOf" srcId="{6DA55479-BD3D-4F7F-AFC8-18D285ADB5EC}" destId="{EFD37718-B4F6-4FA0-AEEB-114887DF55AE}" srcOrd="0" destOrd="0" presId="urn:microsoft.com/office/officeart/2005/8/layout/chevron2"/>
    <dgm:cxn modelId="{30A51BBF-70DE-436E-BC11-6D71617A7560}" type="presOf" srcId="{C781296E-769A-45BC-A216-3A0BE987C33D}" destId="{01CFF9EE-605F-4C7B-AEB0-9840253222EA}" srcOrd="0" destOrd="0" presId="urn:microsoft.com/office/officeart/2005/8/layout/chevron2"/>
    <dgm:cxn modelId="{0D56EBC8-28F0-4082-95DE-693CB88DF5D7}" type="presOf" srcId="{4B4D584C-5AC2-4510-92B5-0CE21953E657}" destId="{5D9B1F78-A3EB-4C74-A6F0-CB357A66EBAF}" srcOrd="0" destOrd="0" presId="urn:microsoft.com/office/officeart/2005/8/layout/chevron2"/>
    <dgm:cxn modelId="{21FCB4D5-58A8-4E09-ACB3-414C4DD99BE3}" srcId="{C781296E-769A-45BC-A216-3A0BE987C33D}" destId="{681B157E-816E-4871-874D-25E96C4923CF}" srcOrd="0" destOrd="0" parTransId="{42C53E7C-43DD-4FC1-9D0A-A19C9D65232A}" sibTransId="{8534BE80-FA0E-4D10-8181-3F6FEFACF920}"/>
    <dgm:cxn modelId="{3ED549E8-78ED-4DA5-A9CA-3E311B06EF8E}" srcId="{C781296E-769A-45BC-A216-3A0BE987C33D}" destId="{4B4D584C-5AC2-4510-92B5-0CE21953E657}" srcOrd="1" destOrd="0" parTransId="{48063448-AFBD-47D9-9C5B-87DBF7987C89}" sibTransId="{B5D4339E-E1D5-49C9-BFE1-2F4F1DC8B111}"/>
    <dgm:cxn modelId="{14DA55EE-FDFC-4ACD-A2D9-B6992E771BAF}" type="presOf" srcId="{A64581F3-6B27-4D50-A225-232D875D7CEB}" destId="{DEC18480-BC69-4CE6-B1F8-F7462C0BBC57}" srcOrd="0" destOrd="1" presId="urn:microsoft.com/office/officeart/2005/8/layout/chevron2"/>
    <dgm:cxn modelId="{8273B3F2-28F3-44CF-A9F3-C758BA3DAEBB}" srcId="{4B4D584C-5AC2-4510-92B5-0CE21953E657}" destId="{072DCCFC-E379-483B-8570-BA0DC647D487}" srcOrd="3" destOrd="0" parTransId="{932C7F5B-FAF2-45EE-ACD6-B983756D60E3}" sibTransId="{B6318D4C-74CA-4F26-AC8B-359A9543C1FF}"/>
    <dgm:cxn modelId="{C3ADB9FA-AA8C-4D85-A845-278589A985A4}" srcId="{4B4D584C-5AC2-4510-92B5-0CE21953E657}" destId="{A64581F3-6B27-4D50-A225-232D875D7CEB}" srcOrd="1" destOrd="0" parTransId="{1DF260A6-1B3D-44B7-AF10-11B42471B7D3}" sibTransId="{A1E8A651-EB1F-42EC-B018-9337CB617A19}"/>
    <dgm:cxn modelId="{34FA04FC-08E3-47FE-AE35-A0CB181F12EE}" srcId="{4B4D584C-5AC2-4510-92B5-0CE21953E657}" destId="{2626284A-9D00-40DD-A97B-4C4E1D802C24}" srcOrd="2" destOrd="0" parTransId="{84EC0D94-B3D7-48CD-A0E3-BCCA5CC40F03}" sibTransId="{46DE07E6-CF4D-47D7-8D16-8EAF6DCEBF68}"/>
    <dgm:cxn modelId="{A1CA5948-8C30-45AE-8EBE-0306F431AB15}" type="presParOf" srcId="{01CFF9EE-605F-4C7B-AEB0-9840253222EA}" destId="{090B3E6B-8299-4703-951F-2A708441F102}" srcOrd="0" destOrd="0" presId="urn:microsoft.com/office/officeart/2005/8/layout/chevron2"/>
    <dgm:cxn modelId="{2212715C-CFDD-4640-8DEA-7030F80FDD3D}" type="presParOf" srcId="{090B3E6B-8299-4703-951F-2A708441F102}" destId="{5E20EC78-B83A-48AB-B422-388C9E9AA93B}" srcOrd="0" destOrd="0" presId="urn:microsoft.com/office/officeart/2005/8/layout/chevron2"/>
    <dgm:cxn modelId="{93F970A4-E67D-4905-A963-C105B8EE2307}" type="presParOf" srcId="{090B3E6B-8299-4703-951F-2A708441F102}" destId="{EFD37718-B4F6-4FA0-AEEB-114887DF55AE}" srcOrd="1" destOrd="0" presId="urn:microsoft.com/office/officeart/2005/8/layout/chevron2"/>
    <dgm:cxn modelId="{D7B52EFD-4974-432A-A8F3-D811C24DE1D3}" type="presParOf" srcId="{01CFF9EE-605F-4C7B-AEB0-9840253222EA}" destId="{CDDF75F9-5307-4254-9398-60268C6DEE03}" srcOrd="1" destOrd="0" presId="urn:microsoft.com/office/officeart/2005/8/layout/chevron2"/>
    <dgm:cxn modelId="{79555514-7846-4E72-BE9C-EC6AAA79F849}" type="presParOf" srcId="{01CFF9EE-605F-4C7B-AEB0-9840253222EA}" destId="{6C427FA2-ED59-4C94-82F9-75858465C0C8}" srcOrd="2" destOrd="0" presId="urn:microsoft.com/office/officeart/2005/8/layout/chevron2"/>
    <dgm:cxn modelId="{1211E948-65C2-49D7-B42A-37EB5F0821E0}" type="presParOf" srcId="{6C427FA2-ED59-4C94-82F9-75858465C0C8}" destId="{5D9B1F78-A3EB-4C74-A6F0-CB357A66EBAF}" srcOrd="0" destOrd="0" presId="urn:microsoft.com/office/officeart/2005/8/layout/chevron2"/>
    <dgm:cxn modelId="{23BB3AD9-5812-4FF9-A88E-5AC31D480474}" type="presParOf" srcId="{6C427FA2-ED59-4C94-82F9-75858465C0C8}" destId="{DEC18480-BC69-4CE6-B1F8-F7462C0BBC57}" srcOrd="1" destOrd="0" presId="urn:microsoft.com/office/officeart/2005/8/layout/chevron2"/>
    <dgm:cxn modelId="{F9FFA6EF-2C08-4AA8-98DE-44D4552184EE}" type="presParOf" srcId="{01CFF9EE-605F-4C7B-AEB0-9840253222EA}" destId="{5663C0F4-EC52-43A5-954B-F2B92EEB2C02}" srcOrd="3" destOrd="0" presId="urn:microsoft.com/office/officeart/2005/8/layout/chevron2"/>
    <dgm:cxn modelId="{6CE2C463-D57A-4B8B-8030-6ABEA14DFB19}" type="presParOf" srcId="{01CFF9EE-605F-4C7B-AEB0-9840253222EA}" destId="{967B878F-7A5E-485B-8C71-D71970CCD0B8}" srcOrd="4" destOrd="0" presId="urn:microsoft.com/office/officeart/2005/8/layout/chevron2"/>
    <dgm:cxn modelId="{17109B39-2936-4946-BEA8-8E8A0AF26D51}" type="presParOf" srcId="{967B878F-7A5E-485B-8C71-D71970CCD0B8}" destId="{5D1DFA21-723B-4C7F-9ED1-0E6A22941877}" srcOrd="0" destOrd="0" presId="urn:microsoft.com/office/officeart/2005/8/layout/chevron2"/>
    <dgm:cxn modelId="{85505D06-2A09-4F64-A41B-D9D61E118D4D}" type="presParOf" srcId="{967B878F-7A5E-485B-8C71-D71970CCD0B8}" destId="{0320AADA-AAEF-4EE4-AB0A-B7E078F0D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FD5F3-67A9-4E3B-AF1F-4D94E933E48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3112D12-3DAB-44DB-8AEA-DDF6AAE8BD5D}">
      <dgm:prSet phldrT="[Texto]" custT="1"/>
      <dgm:spPr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National Code of Best Practice for Official Statistics.</a:t>
          </a:r>
          <a:endParaRPr lang="es-CO" sz="9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85D1594-C616-432C-9703-AE4F4A53226C}" type="parTrans" cxnId="{D09E94C4-976E-49C5-9DCF-703EBA8DAF5A}">
      <dgm:prSet/>
      <dgm:spPr/>
      <dgm:t>
        <a:bodyPr/>
        <a:lstStyle/>
        <a:p>
          <a:endParaRPr lang="es-CO" b="1"/>
        </a:p>
      </dgm:t>
    </dgm:pt>
    <dgm:pt modelId="{8E8A76AE-636A-4AF9-9D95-9FAE34A99F4E}" type="sibTrans" cxnId="{D09E94C4-976E-49C5-9DCF-703EBA8DAF5A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7A3DE3C-30A4-411D-A86E-9D76C26F462C}">
      <dgm:prSet phldrT="[Texto]" custT="1"/>
      <dgm:spPr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s-CO" sz="8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System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based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on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Administrative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s-CO" sz="8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Records</a:t>
          </a:r>
          <a:endParaRPr lang="es-CO" sz="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B3F9E7D-6247-4256-BF62-E4766FF3D8B6}" type="parTrans" cxnId="{8B28EA1A-0C34-4F27-8CDA-991370DC8A51}">
      <dgm:prSet/>
      <dgm:spPr/>
      <dgm:t>
        <a:bodyPr/>
        <a:lstStyle/>
        <a:p>
          <a:endParaRPr lang="es-CO" b="1"/>
        </a:p>
      </dgm:t>
    </dgm:pt>
    <dgm:pt modelId="{C07589A7-B1FF-4512-B80B-D1F2715994E4}" type="sibTrans" cxnId="{8B28EA1A-0C34-4F27-8CDA-991370DC8A51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5120618-B656-4EF1-B55F-427F8DA5D7D6}">
      <dgm:prSet phldrT="[Texto]" custT="1"/>
      <dgm:spPr>
        <a:solidFill>
          <a:srgbClr val="EB41A6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B41A6"/>
            </a:buClr>
            <a:buFont typeface="Arial" panose="020B0604020202020204" pitchFamily="34" charset="0"/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Diagnosis and Evaluation</a:t>
          </a:r>
          <a:endParaRPr lang="en-GB" sz="900" b="1" kern="1200" noProof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62DE75F-AAC8-45DD-8136-A3DDBB78DA23}" type="parTrans" cxnId="{D658171E-45AF-45C3-A427-42056E7CC18F}">
      <dgm:prSet/>
      <dgm:spPr/>
      <dgm:t>
        <a:bodyPr/>
        <a:lstStyle/>
        <a:p>
          <a:endParaRPr lang="es-CO" b="1"/>
        </a:p>
      </dgm:t>
    </dgm:pt>
    <dgm:pt modelId="{9229CB68-5C10-481B-8750-ED2DFF08B05F}" type="sibTrans" cxnId="{D658171E-45AF-45C3-A427-42056E7CC18F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8E5B42A-3DAE-4918-A95F-E50E75788EBE}" type="pres">
      <dgm:prSet presAssocID="{392FD5F3-67A9-4E3B-AF1F-4D94E933E48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C3430D-2ADB-4957-9241-B3AA0FBA2377}" type="pres">
      <dgm:prSet presAssocID="{B3112D12-3DAB-44DB-8AEA-DDF6AAE8BD5D}" presName="Accent1" presStyleCnt="0"/>
      <dgm:spPr/>
    </dgm:pt>
    <dgm:pt modelId="{BC3E00DA-F752-41EE-93B4-E590EF8B7FBE}" type="pres">
      <dgm:prSet presAssocID="{B3112D12-3DAB-44DB-8AEA-DDF6AAE8BD5D}" presName="Accent" presStyleLbl="node1" presStyleIdx="0" presStyleCnt="3" custLinFactNeighborX="1486"/>
      <dgm:spPr>
        <a:xfrm>
          <a:off x="1061576" y="0"/>
          <a:ext cx="1247737" cy="12479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43EA48A-647D-4977-B741-C26C3AE595BC}" type="pres">
      <dgm:prSet presAssocID="{B3112D12-3DAB-44DB-8AEA-DDF6AAE8BD5D}" presName="Parent1" presStyleLbl="revTx" presStyleIdx="0" presStyleCnt="3" custLinFactNeighborX="4440" custLinFactNeighborY="2975">
        <dgm:presLayoutVars>
          <dgm:chMax val="1"/>
          <dgm:chPref val="1"/>
          <dgm:bulletEnabled val="1"/>
        </dgm:presLayoutVars>
      </dgm:prSet>
      <dgm:spPr/>
    </dgm:pt>
    <dgm:pt modelId="{7B0020FF-E2BC-44BC-9A48-9806E40D66AC}" type="pres">
      <dgm:prSet presAssocID="{67A3DE3C-30A4-411D-A86E-9D76C26F462C}" presName="Accent2" presStyleCnt="0"/>
      <dgm:spPr/>
    </dgm:pt>
    <dgm:pt modelId="{3110CDCF-58C1-44BE-92E1-EDAFC9DE57D9}" type="pres">
      <dgm:prSet presAssocID="{67A3DE3C-30A4-411D-A86E-9D76C26F462C}" presName="Accent" presStyleLbl="node1" presStyleIdx="1" presStyleCnt="3"/>
      <dgm:spPr>
        <a:xfrm>
          <a:off x="715021" y="717026"/>
          <a:ext cx="1247737" cy="12479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A4071C9-83B1-401F-8020-AAA3CD173EB9}" type="pres">
      <dgm:prSet presAssocID="{67A3DE3C-30A4-411D-A86E-9D76C26F462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851F39-3433-47BB-B522-F056EBA7D31A}" type="pres">
      <dgm:prSet presAssocID="{65120618-B656-4EF1-B55F-427F8DA5D7D6}" presName="Accent3" presStyleCnt="0"/>
      <dgm:spPr/>
    </dgm:pt>
    <dgm:pt modelId="{1DA8F078-E351-4C1C-8E51-C82238DD120C}" type="pres">
      <dgm:prSet presAssocID="{65120618-B656-4EF1-B55F-427F8DA5D7D6}" presName="Accent" presStyleLbl="node1" presStyleIdx="2" presStyleCnt="3"/>
      <dgm:spPr>
        <a:xfrm>
          <a:off x="1150382" y="1519858"/>
          <a:ext cx="1071999" cy="10724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9475F34-BCAE-4D34-BE57-EB67FDB10FBA}" type="pres">
      <dgm:prSet presAssocID="{65120618-B656-4EF1-B55F-427F8DA5D7D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C668D0B-15A7-4C3B-BC50-45E19AAA7916}" type="presOf" srcId="{65120618-B656-4EF1-B55F-427F8DA5D7D6}" destId="{E9475F34-BCAE-4D34-BE57-EB67FDB10FBA}" srcOrd="0" destOrd="0" presId="urn:microsoft.com/office/officeart/2009/layout/CircleArrowProcess"/>
    <dgm:cxn modelId="{6CD4D511-2951-4E07-9E59-189372C86592}" type="presOf" srcId="{67A3DE3C-30A4-411D-A86E-9D76C26F462C}" destId="{7A4071C9-83B1-401F-8020-AAA3CD173EB9}" srcOrd="0" destOrd="0" presId="urn:microsoft.com/office/officeart/2009/layout/CircleArrowProcess"/>
    <dgm:cxn modelId="{8B28EA1A-0C34-4F27-8CDA-991370DC8A51}" srcId="{392FD5F3-67A9-4E3B-AF1F-4D94E933E484}" destId="{67A3DE3C-30A4-411D-A86E-9D76C26F462C}" srcOrd="1" destOrd="0" parTransId="{1B3F9E7D-6247-4256-BF62-E4766FF3D8B6}" sibTransId="{C07589A7-B1FF-4512-B80B-D1F2715994E4}"/>
    <dgm:cxn modelId="{D658171E-45AF-45C3-A427-42056E7CC18F}" srcId="{392FD5F3-67A9-4E3B-AF1F-4D94E933E484}" destId="{65120618-B656-4EF1-B55F-427F8DA5D7D6}" srcOrd="2" destOrd="0" parTransId="{462DE75F-AAC8-45DD-8136-A3DDBB78DA23}" sibTransId="{9229CB68-5C10-481B-8750-ED2DFF08B05F}"/>
    <dgm:cxn modelId="{ACDD8EA3-7B4A-4F6A-8D7F-4178FC9D64CF}" type="presOf" srcId="{B3112D12-3DAB-44DB-8AEA-DDF6AAE8BD5D}" destId="{C43EA48A-647D-4977-B741-C26C3AE595BC}" srcOrd="0" destOrd="0" presId="urn:microsoft.com/office/officeart/2009/layout/CircleArrowProcess"/>
    <dgm:cxn modelId="{D09E94C4-976E-49C5-9DCF-703EBA8DAF5A}" srcId="{392FD5F3-67A9-4E3B-AF1F-4D94E933E484}" destId="{B3112D12-3DAB-44DB-8AEA-DDF6AAE8BD5D}" srcOrd="0" destOrd="0" parTransId="{D85D1594-C616-432C-9703-AE4F4A53226C}" sibTransId="{8E8A76AE-636A-4AF9-9D95-9FAE34A99F4E}"/>
    <dgm:cxn modelId="{82D414DC-9238-431A-AF00-3646C2CA321A}" type="presOf" srcId="{392FD5F3-67A9-4E3B-AF1F-4D94E933E484}" destId="{78E5B42A-3DAE-4918-A95F-E50E75788EBE}" srcOrd="0" destOrd="0" presId="urn:microsoft.com/office/officeart/2009/layout/CircleArrowProcess"/>
    <dgm:cxn modelId="{109C6FCE-3C3D-4257-9D04-724ABE7B7C56}" type="presParOf" srcId="{78E5B42A-3DAE-4918-A95F-E50E75788EBE}" destId="{4BC3430D-2ADB-4957-9241-B3AA0FBA2377}" srcOrd="0" destOrd="0" presId="urn:microsoft.com/office/officeart/2009/layout/CircleArrowProcess"/>
    <dgm:cxn modelId="{CA8616EF-D9DA-4287-8EE9-5B2650062209}" type="presParOf" srcId="{4BC3430D-2ADB-4957-9241-B3AA0FBA2377}" destId="{BC3E00DA-F752-41EE-93B4-E590EF8B7FBE}" srcOrd="0" destOrd="0" presId="urn:microsoft.com/office/officeart/2009/layout/CircleArrowProcess"/>
    <dgm:cxn modelId="{FB74D991-8581-4BF5-928E-342831698A23}" type="presParOf" srcId="{78E5B42A-3DAE-4918-A95F-E50E75788EBE}" destId="{C43EA48A-647D-4977-B741-C26C3AE595BC}" srcOrd="1" destOrd="0" presId="urn:microsoft.com/office/officeart/2009/layout/CircleArrowProcess"/>
    <dgm:cxn modelId="{D4BE0B53-F2E8-427F-84AE-3AD2ED720EAB}" type="presParOf" srcId="{78E5B42A-3DAE-4918-A95F-E50E75788EBE}" destId="{7B0020FF-E2BC-44BC-9A48-9806E40D66AC}" srcOrd="2" destOrd="0" presId="urn:microsoft.com/office/officeart/2009/layout/CircleArrowProcess"/>
    <dgm:cxn modelId="{DD1A7E9C-19E7-4910-80E5-3FA9AE679553}" type="presParOf" srcId="{7B0020FF-E2BC-44BC-9A48-9806E40D66AC}" destId="{3110CDCF-58C1-44BE-92E1-EDAFC9DE57D9}" srcOrd="0" destOrd="0" presId="urn:microsoft.com/office/officeart/2009/layout/CircleArrowProcess"/>
    <dgm:cxn modelId="{250B1450-8339-440D-B3EB-D855BA4B4BF4}" type="presParOf" srcId="{78E5B42A-3DAE-4918-A95F-E50E75788EBE}" destId="{7A4071C9-83B1-401F-8020-AAA3CD173EB9}" srcOrd="3" destOrd="0" presId="urn:microsoft.com/office/officeart/2009/layout/CircleArrowProcess"/>
    <dgm:cxn modelId="{BB4F85B5-BE2B-460C-8476-C3667D31F981}" type="presParOf" srcId="{78E5B42A-3DAE-4918-A95F-E50E75788EBE}" destId="{23851F39-3433-47BB-B522-F056EBA7D31A}" srcOrd="4" destOrd="0" presId="urn:microsoft.com/office/officeart/2009/layout/CircleArrowProcess"/>
    <dgm:cxn modelId="{7347B18B-C1CD-4A5E-8A06-3FC3E9ECB018}" type="presParOf" srcId="{23851F39-3433-47BB-B522-F056EBA7D31A}" destId="{1DA8F078-E351-4C1C-8E51-C82238DD120C}" srcOrd="0" destOrd="0" presId="urn:microsoft.com/office/officeart/2009/layout/CircleArrowProcess"/>
    <dgm:cxn modelId="{F6BF9941-2948-4C7A-989F-5904517FC212}" type="presParOf" srcId="{78E5B42A-3DAE-4918-A95F-E50E75788EBE}" destId="{E9475F34-BCAE-4D34-BE57-EB67FDB10FBA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45B86-8DDA-4DA8-99FD-A23ECD9683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653BEBD-71A7-4A92-BCC5-4F097211894D}">
      <dgm:prSet phldrT="[Texto]" custT="1"/>
      <dgm:spPr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DANE</a:t>
          </a:r>
        </a:p>
      </dgm:t>
    </dgm:pt>
    <dgm:pt modelId="{330460EB-1CCD-4D3E-B3BE-5793A43D67E6}" type="parTrans" cxnId="{18AE25D2-4DAC-4B6B-A2A7-866C5C4FAACA}">
      <dgm:prSet/>
      <dgm:spPr/>
      <dgm:t>
        <a:bodyPr/>
        <a:lstStyle/>
        <a:p>
          <a:endParaRPr lang="es-CO" sz="3600"/>
        </a:p>
      </dgm:t>
    </dgm:pt>
    <dgm:pt modelId="{3D7C61EB-23AF-4CD3-BB5C-2879D4622E28}" type="sibTrans" cxnId="{18AE25D2-4DAC-4B6B-A2A7-866C5C4FAACA}">
      <dgm:prSet custT="1"/>
      <dgm:spPr>
        <a:solidFill>
          <a:srgbClr val="EB41A6"/>
        </a:solidFill>
        <a:ln w="25400" cap="flat" cmpd="sng" algn="ctr">
          <a:solidFill>
            <a:srgbClr val="85024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F2A2763-531E-4F82-B2E1-561738A2F2A4}">
      <dgm:prSet phldrT="[Texto]" custT="1"/>
      <dgm:spPr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IISGV</a:t>
          </a:r>
        </a:p>
      </dgm:t>
    </dgm:pt>
    <dgm:pt modelId="{3469DFF9-F309-4745-9061-84084BCA8944}" type="parTrans" cxnId="{61A43C00-DB19-4518-94E7-54F078F4EF31}">
      <dgm:prSet/>
      <dgm:spPr/>
      <dgm:t>
        <a:bodyPr/>
        <a:lstStyle/>
        <a:p>
          <a:endParaRPr lang="es-CO" sz="3600"/>
        </a:p>
      </dgm:t>
    </dgm:pt>
    <dgm:pt modelId="{F9E696EE-F0BA-4235-89BE-BF89114A13DB}" type="sibTrans" cxnId="{61A43C00-DB19-4518-94E7-54F078F4EF31}">
      <dgm:prSet/>
      <dgm:spPr/>
      <dgm:t>
        <a:bodyPr/>
        <a:lstStyle/>
        <a:p>
          <a:endParaRPr lang="es-CO" sz="3600"/>
        </a:p>
      </dgm:t>
    </dgm:pt>
    <dgm:pt modelId="{45E149F4-C2DA-44B0-AD56-73A4E15EC8FD}" type="pres">
      <dgm:prSet presAssocID="{46445B86-8DDA-4DA8-99FD-A23ECD96837F}" presName="Name0" presStyleCnt="0">
        <dgm:presLayoutVars>
          <dgm:dir/>
          <dgm:resizeHandles val="exact"/>
        </dgm:presLayoutVars>
      </dgm:prSet>
      <dgm:spPr/>
    </dgm:pt>
    <dgm:pt modelId="{7978084D-621F-4C9B-A9F6-161B478C9297}" type="pres">
      <dgm:prSet presAssocID="{6653BEBD-71A7-4A92-BCC5-4F097211894D}" presName="node" presStyleLbl="node1" presStyleIdx="0" presStyleCnt="2" custLinFactY="20729" custLinFactNeighborX="-55968" custLinFactNeighborY="100000">
        <dgm:presLayoutVars>
          <dgm:bulletEnabled val="1"/>
        </dgm:presLayoutVars>
      </dgm:prSet>
      <dgm:spPr>
        <a:xfrm>
          <a:off x="946" y="0"/>
          <a:ext cx="2019294" cy="576064"/>
        </a:xfrm>
        <a:prstGeom prst="roundRect">
          <a:avLst>
            <a:gd name="adj" fmla="val 10000"/>
          </a:avLst>
        </a:prstGeom>
      </dgm:spPr>
    </dgm:pt>
    <dgm:pt modelId="{70B18DE7-9C29-449C-AB41-44D985FF8FA4}" type="pres">
      <dgm:prSet presAssocID="{3D7C61EB-23AF-4CD3-BB5C-2879D4622E28}" presName="sibTrans" presStyleLbl="sibTrans2D1" presStyleIdx="0" presStyleCnt="1" custScaleX="153939" custScaleY="38622" custLinFactNeighborX="-20456" custLinFactNeighborY="-9475"/>
      <dgm:spPr>
        <a:xfrm>
          <a:off x="2222170" y="37639"/>
          <a:ext cx="428090" cy="500784"/>
        </a:xfrm>
        <a:prstGeom prst="rightArrow">
          <a:avLst>
            <a:gd name="adj1" fmla="val 60000"/>
            <a:gd name="adj2" fmla="val 50000"/>
          </a:avLst>
        </a:prstGeom>
      </dgm:spPr>
    </dgm:pt>
    <dgm:pt modelId="{55010CCA-8CD0-4236-B103-8DC654A729F8}" type="pres">
      <dgm:prSet presAssocID="{3D7C61EB-23AF-4CD3-BB5C-2879D4622E28}" presName="connectorText" presStyleLbl="sibTrans2D1" presStyleIdx="0" presStyleCnt="1"/>
      <dgm:spPr/>
    </dgm:pt>
    <dgm:pt modelId="{1CD0171C-BE5A-46B2-A7C7-25BD0F817703}" type="pres">
      <dgm:prSet presAssocID="{0F2A2763-531E-4F82-B2E1-561738A2F2A4}" presName="node" presStyleLbl="node1" presStyleIdx="1" presStyleCnt="2">
        <dgm:presLayoutVars>
          <dgm:bulletEnabled val="1"/>
        </dgm:presLayoutVars>
      </dgm:prSet>
      <dgm:spPr>
        <a:xfrm>
          <a:off x="2827958" y="0"/>
          <a:ext cx="2019294" cy="576064"/>
        </a:xfrm>
        <a:prstGeom prst="roundRect">
          <a:avLst>
            <a:gd name="adj" fmla="val 10000"/>
          </a:avLst>
        </a:prstGeom>
      </dgm:spPr>
    </dgm:pt>
  </dgm:ptLst>
  <dgm:cxnLst>
    <dgm:cxn modelId="{61A43C00-DB19-4518-94E7-54F078F4EF31}" srcId="{46445B86-8DDA-4DA8-99FD-A23ECD96837F}" destId="{0F2A2763-531E-4F82-B2E1-561738A2F2A4}" srcOrd="1" destOrd="0" parTransId="{3469DFF9-F309-4745-9061-84084BCA8944}" sibTransId="{F9E696EE-F0BA-4235-89BE-BF89114A13DB}"/>
    <dgm:cxn modelId="{3D908545-6A74-4024-9360-722831401E68}" type="presOf" srcId="{0F2A2763-531E-4F82-B2E1-561738A2F2A4}" destId="{1CD0171C-BE5A-46B2-A7C7-25BD0F817703}" srcOrd="0" destOrd="0" presId="urn:microsoft.com/office/officeart/2005/8/layout/process1"/>
    <dgm:cxn modelId="{10CF9947-CE73-45C0-95B4-D964A1176C20}" type="presOf" srcId="{3D7C61EB-23AF-4CD3-BB5C-2879D4622E28}" destId="{70B18DE7-9C29-449C-AB41-44D985FF8FA4}" srcOrd="0" destOrd="0" presId="urn:microsoft.com/office/officeart/2005/8/layout/process1"/>
    <dgm:cxn modelId="{25F4E96A-1DC7-4117-A12F-4D55153CA2A8}" type="presOf" srcId="{3D7C61EB-23AF-4CD3-BB5C-2879D4622E28}" destId="{55010CCA-8CD0-4236-B103-8DC654A729F8}" srcOrd="1" destOrd="0" presId="urn:microsoft.com/office/officeart/2005/8/layout/process1"/>
    <dgm:cxn modelId="{7F690E9B-09DF-494B-9BAB-12EF3D02FF53}" type="presOf" srcId="{6653BEBD-71A7-4A92-BCC5-4F097211894D}" destId="{7978084D-621F-4C9B-A9F6-161B478C9297}" srcOrd="0" destOrd="0" presId="urn:microsoft.com/office/officeart/2005/8/layout/process1"/>
    <dgm:cxn modelId="{18AE25D2-4DAC-4B6B-A2A7-866C5C4FAACA}" srcId="{46445B86-8DDA-4DA8-99FD-A23ECD96837F}" destId="{6653BEBD-71A7-4A92-BCC5-4F097211894D}" srcOrd="0" destOrd="0" parTransId="{330460EB-1CCD-4D3E-B3BE-5793A43D67E6}" sibTransId="{3D7C61EB-23AF-4CD3-BB5C-2879D4622E28}"/>
    <dgm:cxn modelId="{6AC5CAEB-9A87-4536-9FC9-75FF68033BC8}" type="presOf" srcId="{46445B86-8DDA-4DA8-99FD-A23ECD96837F}" destId="{45E149F4-C2DA-44B0-AD56-73A4E15EC8FD}" srcOrd="0" destOrd="0" presId="urn:microsoft.com/office/officeart/2005/8/layout/process1"/>
    <dgm:cxn modelId="{A2450F31-4E79-4F46-A58A-221BD9F35A9F}" type="presParOf" srcId="{45E149F4-C2DA-44B0-AD56-73A4E15EC8FD}" destId="{7978084D-621F-4C9B-A9F6-161B478C9297}" srcOrd="0" destOrd="0" presId="urn:microsoft.com/office/officeart/2005/8/layout/process1"/>
    <dgm:cxn modelId="{DFC8794D-BE8E-4D5A-8005-701B7D203878}" type="presParOf" srcId="{45E149F4-C2DA-44B0-AD56-73A4E15EC8FD}" destId="{70B18DE7-9C29-449C-AB41-44D985FF8FA4}" srcOrd="1" destOrd="0" presId="urn:microsoft.com/office/officeart/2005/8/layout/process1"/>
    <dgm:cxn modelId="{772BF6F3-D172-4C8B-9351-59CBF3DAEDF0}" type="presParOf" srcId="{70B18DE7-9C29-449C-AB41-44D985FF8FA4}" destId="{55010CCA-8CD0-4236-B103-8DC654A729F8}" srcOrd="0" destOrd="0" presId="urn:microsoft.com/office/officeart/2005/8/layout/process1"/>
    <dgm:cxn modelId="{8E397E51-C435-40E0-86A0-A3AB567E76FD}" type="presParOf" srcId="{45E149F4-C2DA-44B0-AD56-73A4E15EC8FD}" destId="{1CD0171C-BE5A-46B2-A7C7-25BD0F81770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0F297-D6C4-4EFC-B6AD-088FC40EF35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B5315E1-0CBC-4AF4-8945-0E2C079A2196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Identifying and showing  the gender violence dimension </a:t>
          </a:r>
        </a:p>
      </dgm:t>
    </dgm:pt>
    <dgm:pt modelId="{41C3AAE8-3B77-49A2-AD6E-FE416B885619}" type="parTrans" cxnId="{E7983674-8717-40E8-806F-A6269957F7F0}">
      <dgm:prSet/>
      <dgm:spPr/>
      <dgm:t>
        <a:bodyPr/>
        <a:lstStyle/>
        <a:p>
          <a:endParaRPr lang="es-CO" sz="1400"/>
        </a:p>
      </dgm:t>
    </dgm:pt>
    <dgm:pt modelId="{9AC068F3-4DA4-49C2-9345-6F4667E2BA19}" type="sibTrans" cxnId="{E7983674-8717-40E8-806F-A6269957F7F0}">
      <dgm:prSet/>
      <dgm:spPr/>
      <dgm:t>
        <a:bodyPr/>
        <a:lstStyle/>
        <a:p>
          <a:endParaRPr lang="es-CO" sz="1400"/>
        </a:p>
      </dgm:t>
    </dgm:pt>
    <dgm:pt modelId="{45B31619-1FAB-4883-948B-D51C6AE16F20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Identifying and monitoring risk factors associated with each  sort of  gender violence </a:t>
          </a:r>
        </a:p>
      </dgm:t>
    </dgm:pt>
    <dgm:pt modelId="{DE20BE4B-FA57-40DC-B978-291B90BF5DAB}" type="parTrans" cxnId="{30F18D4E-AED5-45F5-BAB0-645DB6472BE2}">
      <dgm:prSet/>
      <dgm:spPr/>
      <dgm:t>
        <a:bodyPr/>
        <a:lstStyle/>
        <a:p>
          <a:endParaRPr lang="es-CO" sz="1400"/>
        </a:p>
      </dgm:t>
    </dgm:pt>
    <dgm:pt modelId="{6EAE118D-F6FD-4E88-8082-C4C5417B6DE1}" type="sibTrans" cxnId="{30F18D4E-AED5-45F5-BAB0-645DB6472BE2}">
      <dgm:prSet/>
      <dgm:spPr/>
      <dgm:t>
        <a:bodyPr/>
        <a:lstStyle/>
        <a:p>
          <a:endParaRPr lang="es-CO" sz="1400"/>
        </a:p>
      </dgm:t>
    </dgm:pt>
    <dgm:pt modelId="{F1BE1015-E767-42FE-BBF5-917BF14D552D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Characterizing gender violence.  </a:t>
          </a:r>
        </a:p>
      </dgm:t>
    </dgm:pt>
    <dgm:pt modelId="{D56751EF-35B5-491A-B2ED-D28249E600AC}" type="parTrans" cxnId="{783DBC77-73DF-4D23-84F9-235DAE0C2AB4}">
      <dgm:prSet/>
      <dgm:spPr/>
      <dgm:t>
        <a:bodyPr/>
        <a:lstStyle/>
        <a:p>
          <a:endParaRPr lang="es-CO" sz="1400"/>
        </a:p>
      </dgm:t>
    </dgm:pt>
    <dgm:pt modelId="{565A60FC-ADF8-4D16-A9E1-EBC167202239}" type="sibTrans" cxnId="{783DBC77-73DF-4D23-84F9-235DAE0C2AB4}">
      <dgm:prSet/>
      <dgm:spPr/>
      <dgm:t>
        <a:bodyPr/>
        <a:lstStyle/>
        <a:p>
          <a:endParaRPr lang="es-CO" sz="1400"/>
        </a:p>
      </dgm:t>
    </dgm:pt>
    <dgm:pt modelId="{01429A70-37C7-437F-B874-55FC79214A7B}" type="pres">
      <dgm:prSet presAssocID="{7520F297-D6C4-4EFC-B6AD-088FC40EF352}" presName="compositeShape" presStyleCnt="0">
        <dgm:presLayoutVars>
          <dgm:dir/>
          <dgm:resizeHandles/>
        </dgm:presLayoutVars>
      </dgm:prSet>
      <dgm:spPr/>
    </dgm:pt>
    <dgm:pt modelId="{768BF4A2-DF50-4D95-8738-EF04833349B9}" type="pres">
      <dgm:prSet presAssocID="{7520F297-D6C4-4EFC-B6AD-088FC40EF352}" presName="pyramid" presStyleLbl="node1" presStyleIdx="0" presStyleCnt="1"/>
      <dgm:spPr>
        <a:xfrm>
          <a:off x="711199" y="0"/>
          <a:ext cx="4064000" cy="4064000"/>
        </a:xfrm>
        <a:prstGeom prst="triangle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80138C-66E7-4E6D-A259-6F2EC2E09C35}" type="pres">
      <dgm:prSet presAssocID="{7520F297-D6C4-4EFC-B6AD-088FC40EF352}" presName="theList" presStyleCnt="0"/>
      <dgm:spPr/>
    </dgm:pt>
    <dgm:pt modelId="{2E587520-1CF1-40DF-8A10-BA630F8BFCCA}" type="pres">
      <dgm:prSet presAssocID="{AB5315E1-0CBC-4AF4-8945-0E2C079A2196}" presName="aNode" presStyleLbl="fgAcc1" presStyleIdx="0" presStyleCnt="3" custLinFactY="-8269" custLinFactNeighborX="622" custLinFactNeighborY="-100000">
        <dgm:presLayoutVars>
          <dgm:bulletEnabled val="1"/>
        </dgm:presLayoutVars>
      </dgm:prSet>
      <dgm:spPr>
        <a:xfrm>
          <a:off x="2952872" y="182074"/>
          <a:ext cx="2303709" cy="838971"/>
        </a:xfrm>
        <a:prstGeom prst="roundRect">
          <a:avLst/>
        </a:prstGeom>
      </dgm:spPr>
    </dgm:pt>
    <dgm:pt modelId="{BFD816FA-A8A3-4114-B15F-CB887185DF83}" type="pres">
      <dgm:prSet presAssocID="{AB5315E1-0CBC-4AF4-8945-0E2C079A2196}" presName="aSpace" presStyleCnt="0"/>
      <dgm:spPr/>
    </dgm:pt>
    <dgm:pt modelId="{19E59D3E-D6F9-419F-A2D0-B21D81234E55}" type="pres">
      <dgm:prSet presAssocID="{45B31619-1FAB-4883-948B-D51C6AE16F20}" presName="aNode" presStyleLbl="fgAcc1" presStyleIdx="1" presStyleCnt="3" custLinFactY="-12230" custLinFactNeighborX="622" custLinFactNeighborY="-100000">
        <dgm:presLayoutVars>
          <dgm:bulletEnabled val="1"/>
        </dgm:presLayoutVars>
      </dgm:prSet>
      <dgm:spPr>
        <a:xfrm>
          <a:off x="2730750" y="1141667"/>
          <a:ext cx="2022878" cy="736697"/>
        </a:xfrm>
        <a:prstGeom prst="roundRect">
          <a:avLst/>
        </a:prstGeom>
      </dgm:spPr>
    </dgm:pt>
    <dgm:pt modelId="{BEBDBFCF-E45C-4F5F-A6B5-883BDE88AA18}" type="pres">
      <dgm:prSet presAssocID="{45B31619-1FAB-4883-948B-D51C6AE16F20}" presName="aSpace" presStyleCnt="0"/>
      <dgm:spPr/>
    </dgm:pt>
    <dgm:pt modelId="{50246AAB-E975-4236-A4B1-A0532A390690}" type="pres">
      <dgm:prSet presAssocID="{F1BE1015-E767-42FE-BBF5-917BF14D552D}" presName="aNode" presStyleLbl="fgAcc1" presStyleIdx="2" presStyleCnt="3" custLinFactY="-14650" custLinFactNeighborX="-116" custLinFactNeighborY="-100000">
        <dgm:presLayoutVars>
          <dgm:bulletEnabled val="1"/>
        </dgm:presLayoutVars>
      </dgm:prSet>
      <dgm:spPr>
        <a:xfrm>
          <a:off x="2935871" y="2016224"/>
          <a:ext cx="2303709" cy="838971"/>
        </a:xfrm>
        <a:prstGeom prst="roundRect">
          <a:avLst/>
        </a:prstGeom>
      </dgm:spPr>
    </dgm:pt>
    <dgm:pt modelId="{25FBFF46-55CA-4772-B005-AFFFBC384D60}" type="pres">
      <dgm:prSet presAssocID="{F1BE1015-E767-42FE-BBF5-917BF14D552D}" presName="aSpace" presStyleCnt="0"/>
      <dgm:spPr/>
    </dgm:pt>
  </dgm:ptLst>
  <dgm:cxnLst>
    <dgm:cxn modelId="{9C2D1260-1FE8-4969-89F9-DC4FC04F45A3}" type="presOf" srcId="{7520F297-D6C4-4EFC-B6AD-088FC40EF352}" destId="{01429A70-37C7-437F-B874-55FC79214A7B}" srcOrd="0" destOrd="0" presId="urn:microsoft.com/office/officeart/2005/8/layout/pyramid2"/>
    <dgm:cxn modelId="{30F18D4E-AED5-45F5-BAB0-645DB6472BE2}" srcId="{7520F297-D6C4-4EFC-B6AD-088FC40EF352}" destId="{45B31619-1FAB-4883-948B-D51C6AE16F20}" srcOrd="1" destOrd="0" parTransId="{DE20BE4B-FA57-40DC-B978-291B90BF5DAB}" sibTransId="{6EAE118D-F6FD-4E88-8082-C4C5417B6DE1}"/>
    <dgm:cxn modelId="{E7983674-8717-40E8-806F-A6269957F7F0}" srcId="{7520F297-D6C4-4EFC-B6AD-088FC40EF352}" destId="{AB5315E1-0CBC-4AF4-8945-0E2C079A2196}" srcOrd="0" destOrd="0" parTransId="{41C3AAE8-3B77-49A2-AD6E-FE416B885619}" sibTransId="{9AC068F3-4DA4-49C2-9345-6F4667E2BA19}"/>
    <dgm:cxn modelId="{27680E56-942D-42E9-A7C0-019D750C62F9}" type="presOf" srcId="{45B31619-1FAB-4883-948B-D51C6AE16F20}" destId="{19E59D3E-D6F9-419F-A2D0-B21D81234E55}" srcOrd="0" destOrd="0" presId="urn:microsoft.com/office/officeart/2005/8/layout/pyramid2"/>
    <dgm:cxn modelId="{783DBC77-73DF-4D23-84F9-235DAE0C2AB4}" srcId="{7520F297-D6C4-4EFC-B6AD-088FC40EF352}" destId="{F1BE1015-E767-42FE-BBF5-917BF14D552D}" srcOrd="2" destOrd="0" parTransId="{D56751EF-35B5-491A-B2ED-D28249E600AC}" sibTransId="{565A60FC-ADF8-4D16-A9E1-EBC167202239}"/>
    <dgm:cxn modelId="{4BC0F277-1C97-4398-8668-AE54CC923D59}" type="presOf" srcId="{F1BE1015-E767-42FE-BBF5-917BF14D552D}" destId="{50246AAB-E975-4236-A4B1-A0532A390690}" srcOrd="0" destOrd="0" presId="urn:microsoft.com/office/officeart/2005/8/layout/pyramid2"/>
    <dgm:cxn modelId="{6FC839DD-4004-482B-9012-D00BE5946415}" type="presOf" srcId="{AB5315E1-0CBC-4AF4-8945-0E2C079A2196}" destId="{2E587520-1CF1-40DF-8A10-BA630F8BFCCA}" srcOrd="0" destOrd="0" presId="urn:microsoft.com/office/officeart/2005/8/layout/pyramid2"/>
    <dgm:cxn modelId="{9D8B6BD6-56E0-4E38-B402-B9A21E053ED8}" type="presParOf" srcId="{01429A70-37C7-437F-B874-55FC79214A7B}" destId="{768BF4A2-DF50-4D95-8738-EF04833349B9}" srcOrd="0" destOrd="0" presId="urn:microsoft.com/office/officeart/2005/8/layout/pyramid2"/>
    <dgm:cxn modelId="{670FFE10-E013-4DE2-965B-42597D7E6883}" type="presParOf" srcId="{01429A70-37C7-437F-B874-55FC79214A7B}" destId="{9380138C-66E7-4E6D-A259-6F2EC2E09C35}" srcOrd="1" destOrd="0" presId="urn:microsoft.com/office/officeart/2005/8/layout/pyramid2"/>
    <dgm:cxn modelId="{19D66EF1-7067-45E6-81A1-F6E5B9C1A9B1}" type="presParOf" srcId="{9380138C-66E7-4E6D-A259-6F2EC2E09C35}" destId="{2E587520-1CF1-40DF-8A10-BA630F8BFCCA}" srcOrd="0" destOrd="0" presId="urn:microsoft.com/office/officeart/2005/8/layout/pyramid2"/>
    <dgm:cxn modelId="{46B57F0A-6A1A-4DB9-9D20-AE4B9C55F8AE}" type="presParOf" srcId="{9380138C-66E7-4E6D-A259-6F2EC2E09C35}" destId="{BFD816FA-A8A3-4114-B15F-CB887185DF83}" srcOrd="1" destOrd="0" presId="urn:microsoft.com/office/officeart/2005/8/layout/pyramid2"/>
    <dgm:cxn modelId="{C4EF62A1-0973-4FE2-91A8-E6DDA45BE343}" type="presParOf" srcId="{9380138C-66E7-4E6D-A259-6F2EC2E09C35}" destId="{19E59D3E-D6F9-419F-A2D0-B21D81234E55}" srcOrd="2" destOrd="0" presId="urn:microsoft.com/office/officeart/2005/8/layout/pyramid2"/>
    <dgm:cxn modelId="{B30CE79D-750B-49D8-8846-B0A0D32E4F93}" type="presParOf" srcId="{9380138C-66E7-4E6D-A259-6F2EC2E09C35}" destId="{BEBDBFCF-E45C-4F5F-A6B5-883BDE88AA18}" srcOrd="3" destOrd="0" presId="urn:microsoft.com/office/officeart/2005/8/layout/pyramid2"/>
    <dgm:cxn modelId="{F0019F0F-1741-46BC-AC8D-7BBF913C5DA2}" type="presParOf" srcId="{9380138C-66E7-4E6D-A259-6F2EC2E09C35}" destId="{50246AAB-E975-4236-A4B1-A0532A390690}" srcOrd="4" destOrd="0" presId="urn:microsoft.com/office/officeart/2005/8/layout/pyramid2"/>
    <dgm:cxn modelId="{9A7F0E9B-1B46-4F40-9EA4-05B1147DB4BF}" type="presParOf" srcId="{9380138C-66E7-4E6D-A259-6F2EC2E09C35}" destId="{25FBFF46-55CA-4772-B005-AFFFBC384D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F832C-DCD5-40A2-A59E-21317D565DEB}">
      <dsp:nvSpPr>
        <dsp:cNvPr id="0" name=""/>
        <dsp:cNvSpPr/>
      </dsp:nvSpPr>
      <dsp:spPr>
        <a:xfrm>
          <a:off x="4126241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9"/>
              </a:lnTo>
              <a:lnTo>
                <a:pt x="187132" y="819819"/>
              </a:lnTo>
            </a:path>
          </a:pathLst>
        </a:custGeom>
        <a:noFill/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D4BDA-FF53-4540-ABBC-4BA4DD9CA904}">
      <dsp:nvSpPr>
        <dsp:cNvPr id="0" name=""/>
        <dsp:cNvSpPr/>
      </dsp:nvSpPr>
      <dsp:spPr>
        <a:xfrm>
          <a:off x="1969758" y="2477554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9"/>
              </a:lnTo>
              <a:lnTo>
                <a:pt x="187132" y="819819"/>
              </a:lnTo>
            </a:path>
          </a:pathLst>
        </a:custGeom>
        <a:noFill/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5D516-7061-448D-BFED-29324E112B05}">
      <dsp:nvSpPr>
        <dsp:cNvPr id="0" name=""/>
        <dsp:cNvSpPr/>
      </dsp:nvSpPr>
      <dsp:spPr>
        <a:xfrm>
          <a:off x="1782626" y="2477554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829B8-14D9-4D28-935A-F9D8935357D5}">
      <dsp:nvSpPr>
        <dsp:cNvPr id="0" name=""/>
        <dsp:cNvSpPr/>
      </dsp:nvSpPr>
      <dsp:spPr>
        <a:xfrm>
          <a:off x="2860867" y="1212180"/>
          <a:ext cx="1265373" cy="819819"/>
        </a:xfrm>
        <a:custGeom>
          <a:avLst/>
          <a:gdLst/>
          <a:ahLst/>
          <a:cxnLst/>
          <a:rect l="0" t="0" r="0" b="0"/>
          <a:pathLst>
            <a:path>
              <a:moveTo>
                <a:pt x="1265373" y="0"/>
              </a:moveTo>
              <a:lnTo>
                <a:pt x="1265373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EE34-BF4E-4397-AEF9-5CB9A9305AE9}">
      <dsp:nvSpPr>
        <dsp:cNvPr id="0" name=""/>
        <dsp:cNvSpPr/>
      </dsp:nvSpPr>
      <dsp:spPr>
        <a:xfrm>
          <a:off x="3235132" y="321071"/>
          <a:ext cx="1782216" cy="891108"/>
        </a:xfrm>
        <a:prstGeom prst="rect">
          <a:avLst/>
        </a:prstGeom>
        <a:solidFill>
          <a:srgbClr val="8C0240"/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 err="1">
              <a:solidFill>
                <a:schemeClr val="bg1"/>
              </a:solidFill>
            </a:rPr>
            <a:t>Article</a:t>
          </a:r>
          <a:r>
            <a:rPr lang="es-CO" sz="1050" kern="1200" dirty="0">
              <a:solidFill>
                <a:schemeClr val="bg1"/>
              </a:solidFill>
            </a:rPr>
            <a:t> 12 </a:t>
          </a:r>
          <a:r>
            <a:rPr lang="es-CO" sz="1050" kern="1200" dirty="0" err="1">
              <a:solidFill>
                <a:schemeClr val="bg1"/>
              </a:solidFill>
            </a:rPr>
            <a:t>of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Law</a:t>
          </a:r>
          <a:r>
            <a:rPr lang="es-CO" sz="1050" kern="1200" dirty="0">
              <a:solidFill>
                <a:schemeClr val="bg1"/>
              </a:solidFill>
            </a:rPr>
            <a:t> 1765 </a:t>
          </a:r>
          <a:r>
            <a:rPr lang="es-CO" sz="1050" kern="1200">
              <a:solidFill>
                <a:schemeClr val="bg1"/>
              </a:solidFill>
            </a:rPr>
            <a:t>of </a:t>
          </a:r>
          <a:r>
            <a:rPr lang="es-CO" sz="1050" kern="1200" dirty="0">
              <a:solidFill>
                <a:schemeClr val="bg1"/>
              </a:solidFill>
            </a:rPr>
            <a:t>2015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 err="1">
              <a:solidFill>
                <a:schemeClr val="bg1"/>
              </a:solidFill>
            </a:rPr>
            <a:t>Integrated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Information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System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on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Gender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Violence</a:t>
          </a:r>
          <a:endParaRPr lang="es-CO" sz="1050" kern="1200" dirty="0">
            <a:solidFill>
              <a:schemeClr val="bg1"/>
            </a:solidFill>
          </a:endParaRPr>
        </a:p>
      </dsp:txBody>
      <dsp:txXfrm>
        <a:off x="3235132" y="321071"/>
        <a:ext cx="1782216" cy="891108"/>
      </dsp:txXfrm>
    </dsp:sp>
    <dsp:sp modelId="{B4C8B6A0-04E2-421D-B764-A2961EC3EC73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rgbClr val="8C0240"/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noProof="0" dirty="0" err="1">
              <a:solidFill>
                <a:schemeClr val="bg1"/>
              </a:solidFill>
            </a:rPr>
            <a:t>Articicle</a:t>
          </a:r>
          <a:r>
            <a:rPr lang="en-GB" sz="1050" kern="1200" noProof="0" dirty="0">
              <a:solidFill>
                <a:schemeClr val="bg1"/>
              </a:solidFill>
            </a:rPr>
            <a:t> 9 of Law 1257 of 2008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noProof="0" dirty="0">
              <a:solidFill>
                <a:schemeClr val="bg1"/>
              </a:solidFill>
            </a:rPr>
            <a:t>Information on Gender Violence </a:t>
          </a:r>
        </a:p>
      </dsp:txBody>
      <dsp:txXfrm>
        <a:off x="1078650" y="1586445"/>
        <a:ext cx="1782216" cy="891108"/>
      </dsp:txXfrm>
    </dsp:sp>
    <dsp:sp modelId="{60E385FD-C647-46A4-9D80-00DC08E881AE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rgbClr val="8C0240"/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chemeClr val="bg1"/>
              </a:solidFill>
            </a:rPr>
            <a:t>Numeral k of article 3  of Decree 164 of 2010.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chemeClr val="bg1"/>
              </a:solidFill>
            </a:rPr>
            <a:t>Promote a unified registration system case of violence against the woman</a:t>
          </a:r>
          <a:endParaRPr lang="es-CO" sz="1050" kern="1200" dirty="0">
            <a:solidFill>
              <a:schemeClr val="bg1"/>
            </a:solidFill>
          </a:endParaRPr>
        </a:p>
      </dsp:txBody>
      <dsp:txXfrm>
        <a:off x="409" y="2851819"/>
        <a:ext cx="1782216" cy="891108"/>
      </dsp:txXfrm>
    </dsp:sp>
    <dsp:sp modelId="{027DC98D-6F08-41B8-A424-C69E668C4547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rgbClr val="8C0240"/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chemeClr val="bg1"/>
              </a:solidFill>
            </a:rPr>
            <a:t>Decree 4796 of 2011 by which is regulated  Article 9 of Law 1257 of 2008.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chemeClr val="bg1"/>
              </a:solidFill>
            </a:rPr>
            <a:t>Article 4 on the system of information.</a:t>
          </a:r>
          <a:endParaRPr lang="es-CO" sz="1050" kern="1200" dirty="0">
            <a:solidFill>
              <a:schemeClr val="bg1"/>
            </a:solidFill>
          </a:endParaRPr>
        </a:p>
      </dsp:txBody>
      <dsp:txXfrm>
        <a:off x="2156891" y="2851819"/>
        <a:ext cx="1782216" cy="891108"/>
      </dsp:txXfrm>
    </dsp:sp>
    <dsp:sp modelId="{1096A767-2285-4812-9E66-FFC3FF25DEA1}">
      <dsp:nvSpPr>
        <dsp:cNvPr id="0" name=""/>
        <dsp:cNvSpPr/>
      </dsp:nvSpPr>
      <dsp:spPr>
        <a:xfrm>
          <a:off x="4313373" y="1586445"/>
          <a:ext cx="1782216" cy="891108"/>
        </a:xfrm>
        <a:prstGeom prst="rect">
          <a:avLst/>
        </a:prstGeom>
        <a:solidFill>
          <a:srgbClr val="8C0240"/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 err="1">
              <a:solidFill>
                <a:schemeClr val="bg1"/>
              </a:solidFill>
            </a:rPr>
            <a:t>Article</a:t>
          </a:r>
          <a:r>
            <a:rPr lang="es-CO" sz="1050" kern="1200" dirty="0">
              <a:solidFill>
                <a:schemeClr val="bg1"/>
              </a:solidFill>
            </a:rPr>
            <a:t> 31 </a:t>
          </a:r>
          <a:r>
            <a:rPr lang="en-GB" sz="1050" kern="1200" noProof="0" dirty="0">
              <a:solidFill>
                <a:schemeClr val="bg1"/>
              </a:solidFill>
            </a:rPr>
            <a:t>of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law</a:t>
          </a:r>
          <a:r>
            <a:rPr lang="es-CO" sz="1050" kern="1200" dirty="0">
              <a:solidFill>
                <a:schemeClr val="bg1"/>
              </a:solidFill>
            </a:rPr>
            <a:t> 1719 </a:t>
          </a:r>
          <a:r>
            <a:rPr lang="es-CO" sz="1050" kern="1200" dirty="0" err="1">
              <a:solidFill>
                <a:schemeClr val="bg1"/>
              </a:solidFill>
            </a:rPr>
            <a:t>of</a:t>
          </a:r>
          <a:r>
            <a:rPr lang="es-CO" sz="1050" kern="1200" dirty="0">
              <a:solidFill>
                <a:schemeClr val="bg1"/>
              </a:solidFill>
            </a:rPr>
            <a:t> 2014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 err="1">
              <a:solidFill>
                <a:schemeClr val="bg1"/>
              </a:solidFill>
            </a:rPr>
            <a:t>Unified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Information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System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on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Gender</a:t>
          </a:r>
          <a:r>
            <a:rPr lang="es-CO" sz="1050" kern="1200" dirty="0">
              <a:solidFill>
                <a:schemeClr val="bg1"/>
              </a:solidFill>
            </a:rPr>
            <a:t> </a:t>
          </a:r>
          <a:r>
            <a:rPr lang="es-CO" sz="1050" kern="1200" dirty="0" err="1">
              <a:solidFill>
                <a:schemeClr val="bg1"/>
              </a:solidFill>
            </a:rPr>
            <a:t>Violence</a:t>
          </a:r>
          <a:endParaRPr lang="es-CO" sz="1050" kern="1200" dirty="0">
            <a:solidFill>
              <a:schemeClr val="bg1"/>
            </a:solidFill>
          </a:endParaRPr>
        </a:p>
      </dsp:txBody>
      <dsp:txXfrm>
        <a:off x="4313373" y="1586445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EC78-B83A-48AB-B422-388C9E9AA93B}">
      <dsp:nvSpPr>
        <dsp:cNvPr id="0" name=""/>
        <dsp:cNvSpPr/>
      </dsp:nvSpPr>
      <dsp:spPr>
        <a:xfrm rot="5400000">
          <a:off x="-201983" y="203797"/>
          <a:ext cx="1346553" cy="942587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>
              <a:solidFill>
                <a:schemeClr val="bg1"/>
              </a:solidFill>
            </a:rPr>
            <a:t>Violence Records</a:t>
          </a:r>
        </a:p>
      </dsp:txBody>
      <dsp:txXfrm rot="-5400000">
        <a:off x="1" y="473108"/>
        <a:ext cx="942587" cy="403966"/>
      </dsp:txXfrm>
    </dsp:sp>
    <dsp:sp modelId="{EFD37718-B4F6-4FA0-AEEB-114887DF55AE}">
      <dsp:nvSpPr>
        <dsp:cNvPr id="0" name=""/>
        <dsp:cNvSpPr/>
      </dsp:nvSpPr>
      <dsp:spPr>
        <a:xfrm rot="5400000">
          <a:off x="2223483" y="-1279082"/>
          <a:ext cx="875259" cy="3437052"/>
        </a:xfrm>
        <a:prstGeom prst="round2SameRect">
          <a:avLst/>
        </a:prstGeom>
        <a:solidFill>
          <a:srgbClr val="850240">
            <a:alpha val="8980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b="1" kern="1200" noProof="0" dirty="0">
              <a:solidFill>
                <a:schemeClr val="bg1"/>
              </a:solidFill>
            </a:rPr>
            <a:t>Standardized Concepts</a:t>
          </a:r>
        </a:p>
      </dsp:txBody>
      <dsp:txXfrm rot="-5400000">
        <a:off x="942587" y="44541"/>
        <a:ext cx="3394325" cy="789805"/>
      </dsp:txXfrm>
    </dsp:sp>
    <dsp:sp modelId="{5D9B1F78-A3EB-4C74-A6F0-CB357A66EBAF}">
      <dsp:nvSpPr>
        <dsp:cNvPr id="0" name=""/>
        <dsp:cNvSpPr/>
      </dsp:nvSpPr>
      <dsp:spPr>
        <a:xfrm rot="5400000">
          <a:off x="-201983" y="1352609"/>
          <a:ext cx="1346553" cy="942587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>
              <a:solidFill>
                <a:schemeClr val="bg1"/>
              </a:solidFill>
            </a:rPr>
            <a:t>Sources</a:t>
          </a:r>
        </a:p>
      </dsp:txBody>
      <dsp:txXfrm rot="-5400000">
        <a:off x="1" y="1621920"/>
        <a:ext cx="942587" cy="403966"/>
      </dsp:txXfrm>
    </dsp:sp>
    <dsp:sp modelId="{DEC18480-BC69-4CE6-B1F8-F7462C0BBC57}">
      <dsp:nvSpPr>
        <dsp:cNvPr id="0" name=""/>
        <dsp:cNvSpPr/>
      </dsp:nvSpPr>
      <dsp:spPr>
        <a:xfrm rot="5400000">
          <a:off x="2223483" y="-130269"/>
          <a:ext cx="875259" cy="3437052"/>
        </a:xfrm>
        <a:prstGeom prst="round2SameRect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RUAF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RIPS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PILA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SIVIGILA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Other sources</a:t>
          </a:r>
        </a:p>
      </dsp:txBody>
      <dsp:txXfrm rot="-5400000">
        <a:off x="942587" y="1193354"/>
        <a:ext cx="3394325" cy="789805"/>
      </dsp:txXfrm>
    </dsp:sp>
    <dsp:sp modelId="{5D1DFA21-723B-4C7F-9ED1-0E6A22941877}">
      <dsp:nvSpPr>
        <dsp:cNvPr id="0" name=""/>
        <dsp:cNvSpPr/>
      </dsp:nvSpPr>
      <dsp:spPr>
        <a:xfrm rot="5400000">
          <a:off x="-201983" y="2501422"/>
          <a:ext cx="1346553" cy="942587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>
              <a:solidFill>
                <a:schemeClr val="bg1"/>
              </a:solidFill>
            </a:rPr>
            <a:t>Construction Gender Violence Index</a:t>
          </a:r>
        </a:p>
      </dsp:txBody>
      <dsp:txXfrm rot="-5400000">
        <a:off x="1" y="2770733"/>
        <a:ext cx="942587" cy="403966"/>
      </dsp:txXfrm>
    </dsp:sp>
    <dsp:sp modelId="{0320AADA-AAEF-4EE4-AB0A-B7E078F0DD54}">
      <dsp:nvSpPr>
        <dsp:cNvPr id="0" name=""/>
        <dsp:cNvSpPr/>
      </dsp:nvSpPr>
      <dsp:spPr>
        <a:xfrm rot="5400000">
          <a:off x="2223483" y="1018542"/>
          <a:ext cx="875259" cy="3437052"/>
        </a:xfrm>
        <a:prstGeom prst="round2SameRect">
          <a:avLst/>
        </a:prstGeom>
        <a:solidFill>
          <a:srgbClr val="85024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b="1" kern="1200" noProof="0" dirty="0">
            <a:solidFill>
              <a:schemeClr val="bg1"/>
            </a:solidFill>
          </a:endParaRPr>
        </a:p>
      </dsp:txBody>
      <dsp:txXfrm rot="-5400000">
        <a:off x="942587" y="2342166"/>
        <a:ext cx="3394325" cy="789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E00DA-F752-41EE-93B4-E590EF8B7FBE}">
      <dsp:nvSpPr>
        <dsp:cNvPr id="0" name=""/>
        <dsp:cNvSpPr/>
      </dsp:nvSpPr>
      <dsp:spPr>
        <a:xfrm>
          <a:off x="1152125" y="0"/>
          <a:ext cx="1559671" cy="15599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EA48A-647D-4977-B741-C26C3AE595BC}">
      <dsp:nvSpPr>
        <dsp:cNvPr id="0" name=""/>
        <dsp:cNvSpPr/>
      </dsp:nvSpPr>
      <dsp:spPr>
        <a:xfrm>
          <a:off x="1512168" y="576063"/>
          <a:ext cx="866679" cy="433236"/>
        </a:xfrm>
        <a:prstGeom prst="rect">
          <a:avLst/>
        </a:prstGeom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National Code of Best Practice for Official Statistics.</a:t>
          </a:r>
          <a:endParaRPr lang="es-CO" sz="9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512168" y="576063"/>
        <a:ext cx="866679" cy="433236"/>
      </dsp:txXfrm>
    </dsp:sp>
    <dsp:sp modelId="{3110CDCF-58C1-44BE-92E1-EDAFC9DE57D9}">
      <dsp:nvSpPr>
        <dsp:cNvPr id="0" name=""/>
        <dsp:cNvSpPr/>
      </dsp:nvSpPr>
      <dsp:spPr>
        <a:xfrm>
          <a:off x="695755" y="896283"/>
          <a:ext cx="1559671" cy="15599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071C9-83B1-401F-8020-AAA3CD173EB9}">
      <dsp:nvSpPr>
        <dsp:cNvPr id="0" name=""/>
        <dsp:cNvSpPr/>
      </dsp:nvSpPr>
      <dsp:spPr>
        <a:xfrm>
          <a:off x="1042251" y="1464642"/>
          <a:ext cx="866679" cy="433236"/>
        </a:xfrm>
        <a:prstGeom prst="rect">
          <a:avLst/>
        </a:prstGeom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s-CO" sz="8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System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based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on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8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Administrative</a:t>
          </a:r>
          <a:r>
            <a:rPr lang="es-CO" sz="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s-CO" sz="8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Records</a:t>
          </a:r>
          <a:endParaRPr lang="es-CO" sz="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042251" y="1464642"/>
        <a:ext cx="866679" cy="433236"/>
      </dsp:txXfrm>
    </dsp:sp>
    <dsp:sp modelId="{1DA8F078-E351-4C1C-8E51-C82238DD120C}">
      <dsp:nvSpPr>
        <dsp:cNvPr id="0" name=""/>
        <dsp:cNvSpPr/>
      </dsp:nvSpPr>
      <dsp:spPr>
        <a:xfrm>
          <a:off x="1239956" y="1899823"/>
          <a:ext cx="1339999" cy="13405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5F34-BCAE-4D34-BE57-EB67FDB10FBA}">
      <dsp:nvSpPr>
        <dsp:cNvPr id="0" name=""/>
        <dsp:cNvSpPr/>
      </dsp:nvSpPr>
      <dsp:spPr>
        <a:xfrm>
          <a:off x="1475737" y="2367407"/>
          <a:ext cx="866679" cy="433236"/>
        </a:xfrm>
        <a:prstGeom prst="rect">
          <a:avLst/>
        </a:prstGeom>
        <a:solidFill>
          <a:srgbClr val="EB41A6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B41A6"/>
            </a:buClr>
            <a:buFont typeface="Arial" panose="020B0604020202020204" pitchFamily="34" charset="0"/>
            <a:buNone/>
          </a:pPr>
          <a:r>
            <a:rPr lang="en-GB" sz="900" b="1" kern="1200" noProof="0" dirty="0">
              <a:solidFill>
                <a:schemeClr val="bg1"/>
              </a:solidFill>
            </a:rPr>
            <a:t>Diagnosis and Evaluation</a:t>
          </a:r>
          <a:endParaRPr lang="en-GB" sz="900" b="1" kern="1200" noProof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475737" y="2367407"/>
        <a:ext cx="866679" cy="433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084D-621F-4C9B-A9F6-161B478C9297}">
      <dsp:nvSpPr>
        <dsp:cNvPr id="0" name=""/>
        <dsp:cNvSpPr/>
      </dsp:nvSpPr>
      <dsp:spPr>
        <a:xfrm>
          <a:off x="0" y="0"/>
          <a:ext cx="2017322" cy="576064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DANE</a:t>
          </a:r>
        </a:p>
      </dsp:txBody>
      <dsp:txXfrm>
        <a:off x="16872" y="16872"/>
        <a:ext cx="1983578" cy="542320"/>
      </dsp:txXfrm>
    </dsp:sp>
    <dsp:sp modelId="{70B18DE7-9C29-449C-AB41-44D985FF8FA4}">
      <dsp:nvSpPr>
        <dsp:cNvPr id="0" name=""/>
        <dsp:cNvSpPr/>
      </dsp:nvSpPr>
      <dsp:spPr>
        <a:xfrm>
          <a:off x="2016224" y="144016"/>
          <a:ext cx="661057" cy="193224"/>
        </a:xfrm>
        <a:prstGeom prst="rightArrow">
          <a:avLst>
            <a:gd name="adj1" fmla="val 60000"/>
            <a:gd name="adj2" fmla="val 50000"/>
          </a:avLst>
        </a:prstGeom>
        <a:solidFill>
          <a:srgbClr val="EB41A6"/>
        </a:solidFill>
        <a:ln w="25400" cap="flat" cmpd="sng" algn="ctr">
          <a:solidFill>
            <a:srgbClr val="85024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016224" y="182661"/>
        <a:ext cx="603090" cy="115934"/>
      </dsp:txXfrm>
    </dsp:sp>
    <dsp:sp modelId="{1CD0171C-BE5A-46B2-A7C7-25BD0F817703}">
      <dsp:nvSpPr>
        <dsp:cNvPr id="0" name=""/>
        <dsp:cNvSpPr/>
      </dsp:nvSpPr>
      <dsp:spPr>
        <a:xfrm>
          <a:off x="2827564" y="0"/>
          <a:ext cx="2017322" cy="576064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IISGV</a:t>
          </a:r>
        </a:p>
      </dsp:txBody>
      <dsp:txXfrm>
        <a:off x="2844436" y="16872"/>
        <a:ext cx="1983578" cy="542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BF4A2-DF50-4D95-8738-EF04833349B9}">
      <dsp:nvSpPr>
        <dsp:cNvPr id="0" name=""/>
        <dsp:cNvSpPr/>
      </dsp:nvSpPr>
      <dsp:spPr>
        <a:xfrm>
          <a:off x="1166459" y="0"/>
          <a:ext cx="3544168" cy="3544168"/>
        </a:xfrm>
        <a:prstGeom prst="triangle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87520-1CF1-40DF-8A10-BA630F8BFCCA}">
      <dsp:nvSpPr>
        <dsp:cNvPr id="0" name=""/>
        <dsp:cNvSpPr/>
      </dsp:nvSpPr>
      <dsp:spPr>
        <a:xfrm>
          <a:off x="2952872" y="182074"/>
          <a:ext cx="2303709" cy="838971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Identifying and showing  the gender violence dimension </a:t>
          </a:r>
        </a:p>
      </dsp:txBody>
      <dsp:txXfrm>
        <a:off x="2993827" y="223029"/>
        <a:ext cx="2221799" cy="757061"/>
      </dsp:txXfrm>
    </dsp:sp>
    <dsp:sp modelId="{19E59D3E-D6F9-419F-A2D0-B21D81234E55}">
      <dsp:nvSpPr>
        <dsp:cNvPr id="0" name=""/>
        <dsp:cNvSpPr/>
      </dsp:nvSpPr>
      <dsp:spPr>
        <a:xfrm>
          <a:off x="2952872" y="1092685"/>
          <a:ext cx="2303709" cy="838971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Identifying and monitoring risk factors associated with each  sort of  gender violence </a:t>
          </a:r>
        </a:p>
      </dsp:txBody>
      <dsp:txXfrm>
        <a:off x="2993827" y="1133640"/>
        <a:ext cx="2221799" cy="757061"/>
      </dsp:txXfrm>
    </dsp:sp>
    <dsp:sp modelId="{50246AAB-E975-4236-A4B1-A0532A390690}">
      <dsp:nvSpPr>
        <dsp:cNvPr id="0" name=""/>
        <dsp:cNvSpPr/>
      </dsp:nvSpPr>
      <dsp:spPr>
        <a:xfrm>
          <a:off x="2935871" y="2016224"/>
          <a:ext cx="2303709" cy="838971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Characterizing gender violence.  </a:t>
          </a:r>
        </a:p>
      </dsp:txBody>
      <dsp:txXfrm>
        <a:off x="2976826" y="2057179"/>
        <a:ext cx="2221799" cy="75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D2D7-E5B3-D543-BBC7-25D3A455106D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4F33-4BA7-204E-9538-DE2E2162FE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71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721A-F4B4-4F0E-ACE5-72ABA38817B3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D222-E15A-467F-9468-78D1C7483C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86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8D222-E15A-467F-9468-78D1C7483C4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09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0"/>
            <a:ext cx="9144000" cy="3939902"/>
          </a:xfrm>
          <a:prstGeom prst="rect">
            <a:avLst/>
          </a:prstGeom>
          <a:solidFill>
            <a:srgbClr val="8C0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12 Imagen"/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1177" b="2609"/>
          <a:stretch/>
        </p:blipFill>
        <p:spPr>
          <a:xfrm>
            <a:off x="0" y="1"/>
            <a:ext cx="9144000" cy="3949700"/>
          </a:xfrm>
          <a:prstGeom prst="rect">
            <a:avLst/>
          </a:prstGeom>
        </p:spPr>
      </p:pic>
      <p:sp>
        <p:nvSpPr>
          <p:cNvPr id="19" name="object 934"/>
          <p:cNvSpPr txBox="1"/>
          <p:nvPr userDrawn="1"/>
        </p:nvSpPr>
        <p:spPr>
          <a:xfrm>
            <a:off x="323528" y="4659982"/>
            <a:ext cx="230084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3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www.dane.gov.co</a:t>
            </a:r>
            <a:endParaRPr sz="12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843558"/>
            <a:ext cx="9144000" cy="2144403"/>
          </a:xfrm>
          <a:prstGeom prst="rect">
            <a:avLst/>
          </a:prstGeom>
        </p:spPr>
      </p:pic>
      <p:pic>
        <p:nvPicPr>
          <p:cNvPr id="21" name="1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878"/>
            <a:ext cx="9144000" cy="141790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0541000" y="999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5" name="Imagen 14" descr="Logotipo-Coloraa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71950"/>
            <a:ext cx="5580000" cy="4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710"/>
            <a:ext cx="9144000" cy="141790"/>
          </a:xfrm>
          <a:prstGeom prst="rect">
            <a:avLst/>
          </a:prstGeom>
        </p:spPr>
      </p:pic>
      <p:pic>
        <p:nvPicPr>
          <p:cNvPr id="49" name="12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1419622"/>
            <a:ext cx="9144000" cy="2144403"/>
          </a:xfrm>
          <a:prstGeom prst="rect">
            <a:avLst/>
          </a:prstGeom>
        </p:spPr>
      </p:pic>
      <p:pic>
        <p:nvPicPr>
          <p:cNvPr id="6" name="Imagen 5" descr="Logotipo-Coloraa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53942"/>
            <a:ext cx="5580000" cy="4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710"/>
            <a:ext cx="9144000" cy="141790"/>
          </a:xfrm>
          <a:prstGeom prst="rect">
            <a:avLst/>
          </a:prstGeom>
        </p:spPr>
      </p:pic>
      <p:pic>
        <p:nvPicPr>
          <p:cNvPr id="6" name="8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b="56149"/>
          <a:stretch/>
        </p:blipFill>
        <p:spPr>
          <a:xfrm>
            <a:off x="0" y="2"/>
            <a:ext cx="9144000" cy="938212"/>
          </a:xfrm>
          <a:prstGeom prst="rect">
            <a:avLst/>
          </a:prstGeom>
        </p:spPr>
      </p:pic>
      <p:grpSp>
        <p:nvGrpSpPr>
          <p:cNvPr id="2" name="Agrupar 1"/>
          <p:cNvGrpSpPr/>
          <p:nvPr userDrawn="1"/>
        </p:nvGrpSpPr>
        <p:grpSpPr>
          <a:xfrm>
            <a:off x="6585423" y="1"/>
            <a:ext cx="2558577" cy="899999"/>
            <a:chOff x="6477423" y="0"/>
            <a:chExt cx="2666577" cy="967036"/>
          </a:xfrm>
        </p:grpSpPr>
        <p:pic>
          <p:nvPicPr>
            <p:cNvPr id="7" name="9 Imagen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39" r="5369"/>
            <a:stretch/>
          </p:blipFill>
          <p:spPr>
            <a:xfrm>
              <a:off x="6477423" y="0"/>
              <a:ext cx="2666577" cy="967036"/>
            </a:xfrm>
            <a:prstGeom prst="rect">
              <a:avLst/>
            </a:prstGeom>
          </p:spPr>
        </p:pic>
        <p:pic>
          <p:nvPicPr>
            <p:cNvPr id="8" name="Imagen 7" descr="logo-dane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" r="2648"/>
            <a:stretch/>
          </p:blipFill>
          <p:spPr>
            <a:xfrm>
              <a:off x="6851861" y="102940"/>
              <a:ext cx="1917700" cy="5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80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8" b="60210"/>
          <a:stretch/>
        </p:blipFill>
        <p:spPr>
          <a:xfrm>
            <a:off x="0" y="1"/>
            <a:ext cx="9144000" cy="6095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9" b="40215"/>
          <a:stretch/>
        </p:blipFill>
        <p:spPr>
          <a:xfrm>
            <a:off x="0" y="4443959"/>
            <a:ext cx="9144000" cy="699542"/>
          </a:xfrm>
          <a:prstGeom prst="rect">
            <a:avLst/>
          </a:prstGeom>
        </p:spPr>
      </p:pic>
      <p:grpSp>
        <p:nvGrpSpPr>
          <p:cNvPr id="10" name="Agrupar 9"/>
          <p:cNvGrpSpPr>
            <a:grpSpLocks noChangeAspect="1"/>
          </p:cNvGrpSpPr>
          <p:nvPr userDrawn="1"/>
        </p:nvGrpSpPr>
        <p:grpSpPr>
          <a:xfrm>
            <a:off x="1547664" y="3723878"/>
            <a:ext cx="6004333" cy="360000"/>
            <a:chOff x="1117433" y="4155926"/>
            <a:chExt cx="6169252" cy="369888"/>
          </a:xfrm>
        </p:grpSpPr>
        <p:pic>
          <p:nvPicPr>
            <p:cNvPr id="1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1" t="19898" r="82423" b="37769"/>
            <a:stretch/>
          </p:blipFill>
          <p:spPr>
            <a:xfrm>
              <a:off x="1117433" y="4155926"/>
              <a:ext cx="593124" cy="369888"/>
            </a:xfrm>
            <a:prstGeom prst="rect">
              <a:avLst/>
            </a:prstGeom>
          </p:spPr>
        </p:pic>
        <p:pic>
          <p:nvPicPr>
            <p:cNvPr id="1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64603" r="81369" b="10703"/>
            <a:stretch/>
          </p:blipFill>
          <p:spPr>
            <a:xfrm>
              <a:off x="1559575" y="4295742"/>
              <a:ext cx="871892" cy="215768"/>
            </a:xfrm>
            <a:prstGeom prst="rect">
              <a:avLst/>
            </a:prstGeom>
          </p:spPr>
        </p:pic>
        <p:pic>
          <p:nvPicPr>
            <p:cNvPr id="15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4" t="19898" r="62830" b="37769"/>
            <a:stretch/>
          </p:blipFill>
          <p:spPr>
            <a:xfrm>
              <a:off x="2736406" y="4155926"/>
              <a:ext cx="593124" cy="369888"/>
            </a:xfrm>
            <a:prstGeom prst="rect">
              <a:avLst/>
            </a:prstGeom>
          </p:spPr>
        </p:pic>
        <p:pic>
          <p:nvPicPr>
            <p:cNvPr id="19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8" t="65198" r="61559" b="10703"/>
            <a:stretch/>
          </p:blipFill>
          <p:spPr>
            <a:xfrm>
              <a:off x="3178547" y="4300943"/>
              <a:ext cx="907557" cy="210566"/>
            </a:xfrm>
            <a:prstGeom prst="rect">
              <a:avLst/>
            </a:prstGeom>
          </p:spPr>
        </p:pic>
        <p:pic>
          <p:nvPicPr>
            <p:cNvPr id="20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3" t="19898" r="42901" b="37769"/>
            <a:stretch/>
          </p:blipFill>
          <p:spPr>
            <a:xfrm>
              <a:off x="4416152" y="4155926"/>
              <a:ext cx="593124" cy="369888"/>
            </a:xfrm>
            <a:prstGeom prst="rect">
              <a:avLst/>
            </a:prstGeom>
          </p:spPr>
        </p:pic>
        <p:pic>
          <p:nvPicPr>
            <p:cNvPr id="2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4" t="64603" r="41067" b="10703"/>
            <a:stretch/>
          </p:blipFill>
          <p:spPr>
            <a:xfrm>
              <a:off x="4860032" y="4295742"/>
              <a:ext cx="871892" cy="215768"/>
            </a:xfrm>
            <a:prstGeom prst="rect">
              <a:avLst/>
            </a:prstGeom>
          </p:spPr>
        </p:pic>
        <p:pic>
          <p:nvPicPr>
            <p:cNvPr id="2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1" t="19898" r="22823" b="37769"/>
            <a:stretch/>
          </p:blipFill>
          <p:spPr>
            <a:xfrm>
              <a:off x="5970913" y="4155926"/>
              <a:ext cx="593124" cy="369888"/>
            </a:xfrm>
            <a:prstGeom prst="rect">
              <a:avLst/>
            </a:prstGeom>
          </p:spPr>
        </p:pic>
        <p:pic>
          <p:nvPicPr>
            <p:cNvPr id="23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69" t="64603" r="21172" b="10703"/>
            <a:stretch/>
          </p:blipFill>
          <p:spPr>
            <a:xfrm>
              <a:off x="6414793" y="4295742"/>
              <a:ext cx="871892" cy="215768"/>
            </a:xfrm>
            <a:prstGeom prst="rect">
              <a:avLst/>
            </a:prstGeom>
          </p:spPr>
        </p:pic>
      </p:grpSp>
      <p:pic>
        <p:nvPicPr>
          <p:cNvPr id="16" name="Imagen 15" descr="Logotipo-Colorasdasf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3598"/>
            <a:ext cx="577841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6084168" y="3241888"/>
            <a:ext cx="25958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s-CO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March 16</a:t>
            </a:r>
            <a:r>
              <a:rPr lang="es-CO" sz="14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s-CO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3272085"/>
            <a:ext cx="3085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spcBef>
                <a:spcPts val="2940"/>
              </a:spcBef>
            </a:pPr>
            <a:r>
              <a:rPr lang="es-MX" sz="1400" spc="7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New York, </a:t>
            </a:r>
            <a:r>
              <a:rPr lang="es-MX" sz="1400" spc="7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United</a:t>
            </a:r>
            <a:r>
              <a:rPr lang="es-MX" sz="1400" spc="7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400" spc="7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States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3003798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7544" y="974918"/>
            <a:ext cx="8208912" cy="17269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Big data and the modernization of national statistical systems: Experiences of Colombia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91200" y="4859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14013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>
            <a:extLst>
              <a:ext uri="{FF2B5EF4-FFF2-40B4-BE49-F238E27FC236}">
                <a16:creationId xmlns:a16="http://schemas.microsoft.com/office/drawing/2014/main" id="{73ADE4E4-532F-46E4-A9DE-B3F8213BAC9A}"/>
              </a:ext>
            </a:extLst>
          </p:cNvPr>
          <p:cNvSpPr/>
          <p:nvPr/>
        </p:nvSpPr>
        <p:spPr>
          <a:xfrm>
            <a:off x="135484" y="12347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pc="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E967CD-CCE4-4A6D-865F-84162469F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219738"/>
              </p:ext>
            </p:extLst>
          </p:nvPr>
        </p:nvGraphicFramePr>
        <p:xfrm>
          <a:off x="971600" y="7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57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D4CA03-47D1-4845-8792-8B71D0959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658056"/>
              </p:ext>
            </p:extLst>
          </p:nvPr>
        </p:nvGraphicFramePr>
        <p:xfrm>
          <a:off x="4499992" y="1059581"/>
          <a:ext cx="4379640" cy="364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4F03F14-6DFC-4E5D-AAE3-A151B0366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875079"/>
              </p:ext>
            </p:extLst>
          </p:nvPr>
        </p:nvGraphicFramePr>
        <p:xfrm>
          <a:off x="-357795" y="1263303"/>
          <a:ext cx="33843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7DAD48-C986-4195-965B-B8434AA0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858530"/>
              </p:ext>
            </p:extLst>
          </p:nvPr>
        </p:nvGraphicFramePr>
        <p:xfrm>
          <a:off x="971600" y="148080"/>
          <a:ext cx="48482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7358C53D-237F-4556-8810-C9A985BFAD69}"/>
              </a:ext>
            </a:extLst>
          </p:cNvPr>
          <p:cNvGrpSpPr/>
          <p:nvPr/>
        </p:nvGrpSpPr>
        <p:grpSpPr>
          <a:xfrm>
            <a:off x="3010842" y="2786871"/>
            <a:ext cx="661057" cy="193224"/>
            <a:chOff x="2016224" y="144016"/>
            <a:chExt cx="661057" cy="193224"/>
          </a:xfrm>
          <a:scene3d>
            <a:camera prst="orthographicFront"/>
            <a:lightRig rig="flat" dir="t"/>
          </a:scene3d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3219229D-3304-41E9-94C8-736129293DD5}"/>
                </a:ext>
              </a:extLst>
            </p:cNvPr>
            <p:cNvSpPr/>
            <p:nvPr/>
          </p:nvSpPr>
          <p:spPr>
            <a:xfrm>
              <a:off x="2016224" y="144016"/>
              <a:ext cx="661057" cy="1932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41A6"/>
            </a:solidFill>
            <a:ln w="25400" cap="flat" cmpd="sng" algn="ctr">
              <a:solidFill>
                <a:srgbClr val="85024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Flecha: a la derecha 4">
              <a:extLst>
                <a:ext uri="{FF2B5EF4-FFF2-40B4-BE49-F238E27FC236}">
                  <a16:creationId xmlns:a16="http://schemas.microsoft.com/office/drawing/2014/main" id="{AD19B2D4-2EDC-4D4C-B4A1-89559A5D5244}"/>
                </a:ext>
              </a:extLst>
            </p:cNvPr>
            <p:cNvSpPr txBox="1"/>
            <p:nvPr/>
          </p:nvSpPr>
          <p:spPr>
            <a:xfrm>
              <a:off x="2016224" y="182661"/>
              <a:ext cx="603090" cy="1159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200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1269450-B6F0-4B7B-813A-6711E61E1654}"/>
              </a:ext>
            </a:extLst>
          </p:cNvPr>
          <p:cNvCxnSpPr>
            <a:cxnSpLocks/>
          </p:cNvCxnSpPr>
          <p:nvPr/>
        </p:nvCxnSpPr>
        <p:spPr>
          <a:xfrm>
            <a:off x="4283968" y="1035878"/>
            <a:ext cx="0" cy="3647807"/>
          </a:xfrm>
          <a:prstGeom prst="straightConnector1">
            <a:avLst/>
          </a:prstGeom>
          <a:ln>
            <a:solidFill>
              <a:srgbClr val="8C02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3C963A-7FA8-4556-B7F5-8FCE4642F6DE}"/>
              </a:ext>
            </a:extLst>
          </p:cNvPr>
          <p:cNvCxnSpPr>
            <a:cxnSpLocks/>
          </p:cNvCxnSpPr>
          <p:nvPr/>
        </p:nvCxnSpPr>
        <p:spPr>
          <a:xfrm>
            <a:off x="4211960" y="1263303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9C176B3-89E1-4A91-B3BB-932403456888}"/>
              </a:ext>
            </a:extLst>
          </p:cNvPr>
          <p:cNvCxnSpPr>
            <a:cxnSpLocks/>
          </p:cNvCxnSpPr>
          <p:nvPr/>
        </p:nvCxnSpPr>
        <p:spPr>
          <a:xfrm>
            <a:off x="4211960" y="1419622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DD4D47F-75DB-4DF4-AF82-420A2C243DEB}"/>
              </a:ext>
            </a:extLst>
          </p:cNvPr>
          <p:cNvCxnSpPr>
            <a:cxnSpLocks/>
          </p:cNvCxnSpPr>
          <p:nvPr/>
        </p:nvCxnSpPr>
        <p:spPr>
          <a:xfrm>
            <a:off x="4211960" y="1851670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A2AE6B6-F894-4653-B3A7-0E7F50C27772}"/>
              </a:ext>
            </a:extLst>
          </p:cNvPr>
          <p:cNvCxnSpPr>
            <a:cxnSpLocks/>
          </p:cNvCxnSpPr>
          <p:nvPr/>
        </p:nvCxnSpPr>
        <p:spPr>
          <a:xfrm>
            <a:off x="4213586" y="1995686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DA6EC62-6421-440C-919F-9FDDC46843F4}"/>
              </a:ext>
            </a:extLst>
          </p:cNvPr>
          <p:cNvCxnSpPr>
            <a:cxnSpLocks/>
          </p:cNvCxnSpPr>
          <p:nvPr/>
        </p:nvCxnSpPr>
        <p:spPr>
          <a:xfrm>
            <a:off x="4211960" y="2139702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F084831-71BD-4418-96A8-EBEFBA4AF8D2}"/>
              </a:ext>
            </a:extLst>
          </p:cNvPr>
          <p:cNvCxnSpPr>
            <a:cxnSpLocks/>
          </p:cNvCxnSpPr>
          <p:nvPr/>
        </p:nvCxnSpPr>
        <p:spPr>
          <a:xfrm>
            <a:off x="4211960" y="228371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61118F2-8BA6-41DE-B09F-D512F04E4F3C}"/>
              </a:ext>
            </a:extLst>
          </p:cNvPr>
          <p:cNvCxnSpPr>
            <a:cxnSpLocks/>
          </p:cNvCxnSpPr>
          <p:nvPr/>
        </p:nvCxnSpPr>
        <p:spPr>
          <a:xfrm>
            <a:off x="4211960" y="2427734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A7D0A1D-9BC3-482C-B447-0266D72E5155}"/>
              </a:ext>
            </a:extLst>
          </p:cNvPr>
          <p:cNvCxnSpPr>
            <a:cxnSpLocks/>
          </p:cNvCxnSpPr>
          <p:nvPr/>
        </p:nvCxnSpPr>
        <p:spPr>
          <a:xfrm>
            <a:off x="4211960" y="258181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E4AAF11-E4E4-40A3-AF98-0060E9191338}"/>
              </a:ext>
            </a:extLst>
          </p:cNvPr>
          <p:cNvCxnSpPr>
            <a:cxnSpLocks/>
          </p:cNvCxnSpPr>
          <p:nvPr/>
        </p:nvCxnSpPr>
        <p:spPr>
          <a:xfrm>
            <a:off x="4211960" y="156363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EBD360-8BC2-429F-9B17-E2633457055E}"/>
              </a:ext>
            </a:extLst>
          </p:cNvPr>
          <p:cNvCxnSpPr>
            <a:cxnSpLocks/>
          </p:cNvCxnSpPr>
          <p:nvPr/>
        </p:nvCxnSpPr>
        <p:spPr>
          <a:xfrm>
            <a:off x="4211960" y="1707654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F215A3A-9014-4F19-82B9-55AD33712F27}"/>
              </a:ext>
            </a:extLst>
          </p:cNvPr>
          <p:cNvCxnSpPr>
            <a:cxnSpLocks/>
          </p:cNvCxnSpPr>
          <p:nvPr/>
        </p:nvCxnSpPr>
        <p:spPr>
          <a:xfrm>
            <a:off x="4211960" y="2715766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CAE7AAB-84E7-4404-B487-5EB8E0A6C845}"/>
              </a:ext>
            </a:extLst>
          </p:cNvPr>
          <p:cNvCxnSpPr>
            <a:cxnSpLocks/>
          </p:cNvCxnSpPr>
          <p:nvPr/>
        </p:nvCxnSpPr>
        <p:spPr>
          <a:xfrm>
            <a:off x="4212806" y="2859782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3612FFE-3AA1-453C-BEE6-00EBE7825005}"/>
              </a:ext>
            </a:extLst>
          </p:cNvPr>
          <p:cNvCxnSpPr>
            <a:cxnSpLocks/>
          </p:cNvCxnSpPr>
          <p:nvPr/>
        </p:nvCxnSpPr>
        <p:spPr>
          <a:xfrm>
            <a:off x="4211960" y="300379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650CFA1-118A-45B0-B73C-A255888EDA3F}"/>
              </a:ext>
            </a:extLst>
          </p:cNvPr>
          <p:cNvCxnSpPr>
            <a:cxnSpLocks/>
          </p:cNvCxnSpPr>
          <p:nvPr/>
        </p:nvCxnSpPr>
        <p:spPr>
          <a:xfrm>
            <a:off x="4211960" y="3147814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58EAF85-0E46-41D5-9A69-A7D28B473FD4}"/>
              </a:ext>
            </a:extLst>
          </p:cNvPr>
          <p:cNvCxnSpPr>
            <a:cxnSpLocks/>
          </p:cNvCxnSpPr>
          <p:nvPr/>
        </p:nvCxnSpPr>
        <p:spPr>
          <a:xfrm>
            <a:off x="4211960" y="3291830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63FDA8B-F8ED-48E4-A96C-A5E87651A93B}"/>
              </a:ext>
            </a:extLst>
          </p:cNvPr>
          <p:cNvCxnSpPr>
            <a:cxnSpLocks/>
          </p:cNvCxnSpPr>
          <p:nvPr/>
        </p:nvCxnSpPr>
        <p:spPr>
          <a:xfrm>
            <a:off x="4211960" y="3435846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6FEE38D-493C-4F7A-B608-D195E64EB455}"/>
              </a:ext>
            </a:extLst>
          </p:cNvPr>
          <p:cNvCxnSpPr>
            <a:cxnSpLocks/>
          </p:cNvCxnSpPr>
          <p:nvPr/>
        </p:nvCxnSpPr>
        <p:spPr>
          <a:xfrm>
            <a:off x="4211960" y="3579862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C8FA901-A9D3-4A42-886E-619EA0D374D8}"/>
              </a:ext>
            </a:extLst>
          </p:cNvPr>
          <p:cNvCxnSpPr>
            <a:cxnSpLocks/>
          </p:cNvCxnSpPr>
          <p:nvPr/>
        </p:nvCxnSpPr>
        <p:spPr>
          <a:xfrm>
            <a:off x="4211960" y="372387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9617E85-36AD-4D4D-8E5C-1F8A5F74B0B9}"/>
              </a:ext>
            </a:extLst>
          </p:cNvPr>
          <p:cNvCxnSpPr>
            <a:cxnSpLocks/>
          </p:cNvCxnSpPr>
          <p:nvPr/>
        </p:nvCxnSpPr>
        <p:spPr>
          <a:xfrm>
            <a:off x="4211960" y="3867894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7D4C831-7B44-4643-BAB7-BFC541D810F8}"/>
              </a:ext>
            </a:extLst>
          </p:cNvPr>
          <p:cNvCxnSpPr>
            <a:cxnSpLocks/>
          </p:cNvCxnSpPr>
          <p:nvPr/>
        </p:nvCxnSpPr>
        <p:spPr>
          <a:xfrm>
            <a:off x="4211960" y="4011910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1B54FEE-9C81-4E69-98B8-ECA9CF4E8D3D}"/>
              </a:ext>
            </a:extLst>
          </p:cNvPr>
          <p:cNvCxnSpPr>
            <a:cxnSpLocks/>
          </p:cNvCxnSpPr>
          <p:nvPr/>
        </p:nvCxnSpPr>
        <p:spPr>
          <a:xfrm>
            <a:off x="4211960" y="4155926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5ED483F-C1F8-4ECC-BBB9-93FC2B0687B7}"/>
              </a:ext>
            </a:extLst>
          </p:cNvPr>
          <p:cNvCxnSpPr>
            <a:cxnSpLocks/>
          </p:cNvCxnSpPr>
          <p:nvPr/>
        </p:nvCxnSpPr>
        <p:spPr>
          <a:xfrm>
            <a:off x="4211960" y="4299942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9BF4AA8-C479-45C6-99C0-926911BF9E6B}"/>
              </a:ext>
            </a:extLst>
          </p:cNvPr>
          <p:cNvCxnSpPr>
            <a:cxnSpLocks/>
          </p:cNvCxnSpPr>
          <p:nvPr/>
        </p:nvCxnSpPr>
        <p:spPr>
          <a:xfrm>
            <a:off x="4210531" y="4443958"/>
            <a:ext cx="144016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668A9335-68AD-461C-97EE-EDF805FCD373}"/>
              </a:ext>
            </a:extLst>
          </p:cNvPr>
          <p:cNvSpPr/>
          <p:nvPr/>
        </p:nvSpPr>
        <p:spPr>
          <a:xfrm>
            <a:off x="3707258" y="3448962"/>
            <a:ext cx="432047" cy="1080107"/>
          </a:xfrm>
          <a:prstGeom prst="ellipse">
            <a:avLst/>
          </a:prstGeom>
          <a:solidFill>
            <a:srgbClr val="EB41A6"/>
          </a:solidFill>
          <a:ln w="9525" cap="flat" cmpd="sng" algn="ctr">
            <a:solidFill>
              <a:srgbClr val="8C0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endParaRPr lang="es-CO" sz="900" b="1">
              <a:solidFill>
                <a:schemeClr val="bg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0BD7D8E3-9E57-4A4B-A2F2-585D57039D37}"/>
              </a:ext>
            </a:extLst>
          </p:cNvPr>
          <p:cNvSpPr/>
          <p:nvPr/>
        </p:nvSpPr>
        <p:spPr>
          <a:xfrm>
            <a:off x="3707190" y="1395925"/>
            <a:ext cx="432047" cy="1080107"/>
          </a:xfrm>
          <a:prstGeom prst="ellipse">
            <a:avLst/>
          </a:prstGeom>
          <a:solidFill>
            <a:srgbClr val="EB41A6"/>
          </a:solidFill>
          <a:ln w="9525" cap="flat" cmpd="sng" algn="ctr">
            <a:solidFill>
              <a:srgbClr val="8C0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endParaRPr lang="es-CO" sz="900" b="1">
              <a:solidFill>
                <a:schemeClr val="bg1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154CAF3-3A3B-4CDA-ABB5-BBC6BABF365D}"/>
              </a:ext>
            </a:extLst>
          </p:cNvPr>
          <p:cNvSpPr txBox="1"/>
          <p:nvPr/>
        </p:nvSpPr>
        <p:spPr>
          <a:xfrm rot="10800000">
            <a:off x="3705870" y="1496664"/>
            <a:ext cx="400110" cy="7100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0136CDD-2EB9-45B1-8819-35426C410C60}"/>
              </a:ext>
            </a:extLst>
          </p:cNvPr>
          <p:cNvSpPr txBox="1"/>
          <p:nvPr/>
        </p:nvSpPr>
        <p:spPr>
          <a:xfrm rot="10800000">
            <a:off x="3646213" y="3621723"/>
            <a:ext cx="553998" cy="7100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Arrival Point</a:t>
            </a:r>
          </a:p>
        </p:txBody>
      </p:sp>
    </p:spTree>
    <p:extLst>
      <p:ext uri="{BB962C8B-B14F-4D97-AF65-F5344CB8AC3E}">
        <p14:creationId xmlns:p14="http://schemas.microsoft.com/office/powerpoint/2010/main" val="28385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EE2581-0A18-4FC6-86EE-6CB91D2CD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42370"/>
              </p:ext>
            </p:extLst>
          </p:nvPr>
        </p:nvGraphicFramePr>
        <p:xfrm>
          <a:off x="-900608" y="1155059"/>
          <a:ext cx="640871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9F08D95-BC45-47A3-B745-9012B5AF09BF}"/>
              </a:ext>
            </a:extLst>
          </p:cNvPr>
          <p:cNvSpPr/>
          <p:nvPr/>
        </p:nvSpPr>
        <p:spPr>
          <a:xfrm>
            <a:off x="2051720" y="4107387"/>
            <a:ext cx="2303709" cy="838971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25400" cap="flat" cmpd="sng" algn="ctr">
            <a:solidFill>
              <a:srgbClr val="EB41A6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sz="1400" dirty="0"/>
              <a:t>Identifying institutional response to the victims .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A028BC57-C75A-4557-8963-F7D053AB3F6C}"/>
              </a:ext>
            </a:extLst>
          </p:cNvPr>
          <p:cNvSpPr/>
          <p:nvPr/>
        </p:nvSpPr>
        <p:spPr>
          <a:xfrm>
            <a:off x="0" y="26749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achieve…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131590"/>
            <a:ext cx="3664017" cy="35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8111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1873736"/>
            <a:ext cx="82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National Statistic System (NSS)</a:t>
            </a:r>
            <a:endParaRPr lang="es-MX" sz="3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5 Conector recto"/>
          <p:cNvCxnSpPr/>
          <p:nvPr/>
        </p:nvCxnSpPr>
        <p:spPr>
          <a:xfrm>
            <a:off x="899592" y="2643758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3291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98"/>
          <p:cNvSpPr txBox="1"/>
          <p:nvPr/>
        </p:nvSpPr>
        <p:spPr>
          <a:xfrm>
            <a:off x="251520" y="123478"/>
            <a:ext cx="619009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n-US" sz="1600" b="1" dirty="0">
                <a:solidFill>
                  <a:schemeClr val="bg1"/>
                </a:solidFill>
              </a:rPr>
              <a:t>Since 2014 DANE began its process of modernization and innovation aimed at impacting the generation, production and dissemination of statistics in Colombia.</a:t>
            </a:r>
            <a:endParaRPr lang="da-DK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1630"/>
            <a:ext cx="8267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67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11"/>
          <p:cNvSpPr txBox="1"/>
          <p:nvPr/>
        </p:nvSpPr>
        <p:spPr>
          <a:xfrm>
            <a:off x="3586034" y="1167242"/>
            <a:ext cx="509042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n-US" sz="1400" b="1" spc="95" dirty="0">
                <a:solidFill>
                  <a:srgbClr val="8C0240"/>
                </a:solidFill>
                <a:latin typeface="Arial" charset="0"/>
                <a:ea typeface="Arial" charset="0"/>
                <a:cs typeface="Arial" charset="0"/>
              </a:rPr>
              <a:t>The NSS allows us to improve the availability, quality, consistency and comparability of statistics and to reduce the duplication of efforts</a:t>
            </a:r>
            <a:endParaRPr lang="da-DK" sz="1400" dirty="0">
              <a:solidFill>
                <a:srgbClr val="8C0240"/>
              </a:solidFill>
              <a:latin typeface="Arial Black"/>
              <a:cs typeface="Arial Black"/>
            </a:endParaRPr>
          </a:p>
        </p:txBody>
      </p:sp>
      <p:sp>
        <p:nvSpPr>
          <p:cNvPr id="4" name="object 898"/>
          <p:cNvSpPr txBox="1"/>
          <p:nvPr/>
        </p:nvSpPr>
        <p:spPr>
          <a:xfrm>
            <a:off x="323528" y="268655"/>
            <a:ext cx="619009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22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National Statistic System (NSS)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418574" y="1938092"/>
            <a:ext cx="5472608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3076575" cy="2879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2745"/>
          <a:stretch/>
        </p:blipFill>
        <p:spPr>
          <a:xfrm>
            <a:off x="4235770" y="1995686"/>
            <a:ext cx="3790950" cy="30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611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1873736"/>
            <a:ext cx="82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BIG DATA: MAIN PLAYER</a:t>
            </a:r>
            <a:endParaRPr lang="es-MX" sz="3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5 Conector recto"/>
          <p:cNvCxnSpPr/>
          <p:nvPr/>
        </p:nvCxnSpPr>
        <p:spPr>
          <a:xfrm>
            <a:off x="899592" y="2643758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1763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98"/>
          <p:cNvSpPr txBox="1"/>
          <p:nvPr/>
        </p:nvSpPr>
        <p:spPr>
          <a:xfrm>
            <a:off x="251520" y="123478"/>
            <a:ext cx="61900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n-US" sz="14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are working on the incorporation of non-traditional and Big</a:t>
            </a:r>
          </a:p>
          <a:p>
            <a:pPr marL="12700" algn="just"/>
            <a:r>
              <a:rPr lang="en-US" sz="14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sources into the statistical process: Smart Data, It is not only about how big but, how smart is its use.</a:t>
            </a:r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9662"/>
            <a:ext cx="8105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803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8814919" cy="3609975"/>
          </a:xfrm>
          <a:prstGeom prst="rect">
            <a:avLst/>
          </a:prstGeom>
        </p:spPr>
      </p:pic>
      <p:sp>
        <p:nvSpPr>
          <p:cNvPr id="5" name="5 Rectángulo"/>
          <p:cNvSpPr/>
          <p:nvPr/>
        </p:nvSpPr>
        <p:spPr>
          <a:xfrm>
            <a:off x="-756592" y="195486"/>
            <a:ext cx="82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 in Support Process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6966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107504" y="195486"/>
            <a:ext cx="820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Projects using Big Data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19631"/>
              </p:ext>
            </p:extLst>
          </p:nvPr>
        </p:nvGraphicFramePr>
        <p:xfrm>
          <a:off x="359532" y="1065411"/>
          <a:ext cx="8424935" cy="3882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200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Project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Aim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41"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Big Data as instrument for updating the  Business Statistic Directory 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Improving</a:t>
                      </a:r>
                      <a:r>
                        <a:rPr lang="en-US" sz="1100" baseline="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  the range and update data of identification and location from hotels’ enterprises.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Web Scraping 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2015-Currently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Consumer Price Index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Optimizing</a:t>
                      </a:r>
                      <a:r>
                        <a:rPr lang="en-US" sz="1100" kern="1200" baseline="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collecting process and his range from  centralized information of prices in huge areas.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Scanner Data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2015-Currently</a:t>
                      </a:r>
                    </a:p>
                    <a:p>
                      <a:pPr marL="0" algn="just" defTabSz="914400" rtl="0" eaLnBrk="1" latinLnBrk="0" hangingPunct="1"/>
                      <a:endParaRPr lang="en-US" sz="1100" kern="1200" noProof="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Big Data for the calculation of the ratio of urban land consumption rate and</a:t>
                      </a:r>
                    </a:p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population growth rate, by using remote sensing images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Generate a methodology to compute DSGs indicator 11.3.1</a:t>
                      </a:r>
                      <a:r>
                        <a:rPr lang="en-US" sz="1100" baseline="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Web Scraping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2015-Currently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Consumer Price Index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Proposing another method of collecting  information using diverse sources.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>
                          <a:latin typeface="Arial" charset="0"/>
                          <a:ea typeface="Arial" charset="0"/>
                          <a:cs typeface="Arial" charset="0"/>
                        </a:rPr>
                        <a:t>Web Scraping</a:t>
                      </a:r>
                      <a:endParaRPr lang="en-US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2016-Currently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Integrated Information System on Gender Violence (IISGV)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Disposing, integrating, harmonizing and disseminating statistical information on gender violence.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Administrative Records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2016-Currently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42513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3" y="1517402"/>
            <a:ext cx="820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spc="9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Integrated Information System on Gender violence</a:t>
            </a:r>
          </a:p>
        </p:txBody>
      </p:sp>
      <p:cxnSp>
        <p:nvCxnSpPr>
          <p:cNvPr id="7" name="5 Conector recto"/>
          <p:cNvCxnSpPr/>
          <p:nvPr/>
        </p:nvCxnSpPr>
        <p:spPr>
          <a:xfrm>
            <a:off x="899592" y="2643758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8258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387</Words>
  <Application>Microsoft Office PowerPoint</Application>
  <PresentationFormat>On-screen Show (16:9)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Steve Rojas Guerra</dc:creator>
  <cp:lastModifiedBy>Lauren Billi</cp:lastModifiedBy>
  <cp:revision>89</cp:revision>
  <dcterms:created xsi:type="dcterms:W3CDTF">2017-04-24T19:14:11Z</dcterms:created>
  <dcterms:modified xsi:type="dcterms:W3CDTF">2018-03-13T13:17:46Z</dcterms:modified>
</cp:coreProperties>
</file>