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Lst>
  <p:sldIdLst>
    <p:sldId id="274" r:id="rId2"/>
    <p:sldId id="257" r:id="rId3"/>
    <p:sldId id="272" r:id="rId4"/>
    <p:sldId id="269" r:id="rId5"/>
    <p:sldId id="258" r:id="rId6"/>
    <p:sldId id="259" r:id="rId7"/>
    <p:sldId id="260" r:id="rId8"/>
    <p:sldId id="262" r:id="rId9"/>
    <p:sldId id="263" r:id="rId10"/>
    <p:sldId id="264" r:id="rId11"/>
    <p:sldId id="266" r:id="rId12"/>
    <p:sldId id="267" r:id="rId13"/>
    <p:sldId id="268" r:id="rId14"/>
    <p:sldId id="270" r:id="rId15"/>
    <p:sldId id="273" r:id="rId16"/>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defTabSz="457200"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defTabSz="457200"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defTabSz="457200"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defTabSz="457200"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3740"/>
    <a:srgbClr val="5353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57" autoAdjust="0"/>
    <p:restoredTop sz="94645" autoAdjust="0"/>
  </p:normalViewPr>
  <p:slideViewPr>
    <p:cSldViewPr snapToGrid="0" snapToObjects="1">
      <p:cViewPr>
        <p:scale>
          <a:sx n="100" d="100"/>
          <a:sy n="100" d="100"/>
        </p:scale>
        <p:origin x="-1302"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898455"/>
            <a:ext cx="6400800" cy="1752600"/>
          </a:xfrm>
        </p:spPr>
        <p:txBody>
          <a:bodyPr>
            <a:normAutofit/>
          </a:bodyPr>
          <a:lstStyle>
            <a:lvl1pPr marL="0" indent="0" algn="ctr">
              <a:buNone/>
              <a:defRPr sz="2400">
                <a:solidFill>
                  <a:srgbClr val="53535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1045669"/>
            <a:ext cx="7772400" cy="1470025"/>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1919089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llow slid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274639"/>
            <a:ext cx="8229600" cy="1143000"/>
          </a:xfrm>
          <a:prstGeom prst="rect">
            <a:avLst/>
          </a:prstGeom>
        </p:spPr>
        <p:txBody>
          <a:bodyPr rtlCol="0">
            <a:normAutofit/>
          </a:bodyPr>
          <a:lstStyle/>
          <a:p>
            <a:r>
              <a:rPr lang="en-US" smtClean="0"/>
              <a:t>Click to edit Master title style</a:t>
            </a:r>
            <a:endParaRPr lang="en-US" dirty="0"/>
          </a:p>
        </p:txBody>
      </p:sp>
      <p:sp>
        <p:nvSpPr>
          <p:cNvPr id="8" name="Text Placeholder 2"/>
          <p:cNvSpPr>
            <a:spLocks noGrp="1"/>
          </p:cNvSpPr>
          <p:nvPr>
            <p:ph idx="1"/>
          </p:nvPr>
        </p:nvSpPr>
        <p:spPr>
          <a:xfrm>
            <a:off x="457200" y="1600201"/>
            <a:ext cx="8229600" cy="4229265"/>
          </a:xfrm>
          <a:prstGeom prst="rect">
            <a:avLst/>
          </a:prstGeom>
        </p:spPr>
        <p:txBody>
          <a:bodyPr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87124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264543"/>
          </a:xfrm>
        </p:spPr>
        <p:txBody>
          <a:bodyPr/>
          <a:lstStyle>
            <a:lvl1pPr>
              <a:lnSpc>
                <a:spcPct val="75000"/>
              </a:lnSpc>
              <a:defRPr sz="2800"/>
            </a:lvl1pPr>
            <a:lvl2pPr>
              <a:lnSpc>
                <a:spcPct val="75000"/>
              </a:lnSpc>
              <a:spcBef>
                <a:spcPts val="1176"/>
              </a:spcBef>
              <a:spcAft>
                <a:spcPts val="400"/>
              </a:spcAft>
              <a:defRPr sz="2400"/>
            </a:lvl2pPr>
            <a:lvl3pPr>
              <a:lnSpc>
                <a:spcPct val="75000"/>
              </a:lnSpc>
              <a:spcBef>
                <a:spcPts val="1176"/>
              </a:spcBef>
              <a:spcAft>
                <a:spcPts val="400"/>
              </a:spcAft>
              <a:defRPr sz="2000"/>
            </a:lvl3pPr>
            <a:lvl4pPr>
              <a:lnSpc>
                <a:spcPct val="75000"/>
              </a:lnSpc>
              <a:spcBef>
                <a:spcPts val="1176"/>
              </a:spcBef>
              <a:spcAft>
                <a:spcPts val="400"/>
              </a:spcAft>
              <a:defRPr sz="1800"/>
            </a:lvl4pPr>
            <a:lvl5pPr>
              <a:lnSpc>
                <a:spcPct val="75000"/>
              </a:lnSpc>
              <a:spcBef>
                <a:spcPts val="1176"/>
              </a:spcBef>
              <a:spcAft>
                <a:spcPts val="400"/>
              </a:spcAft>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264543"/>
          </a:xfrm>
        </p:spPr>
        <p:txBody>
          <a:bodyPr/>
          <a:lstStyle>
            <a:lvl1pPr>
              <a:lnSpc>
                <a:spcPct val="75000"/>
              </a:lnSpc>
              <a:spcAft>
                <a:spcPts val="400"/>
              </a:spcAft>
              <a:defRPr sz="2800"/>
            </a:lvl1pPr>
            <a:lvl2pPr>
              <a:lnSpc>
                <a:spcPct val="75000"/>
              </a:lnSpc>
              <a:spcBef>
                <a:spcPts val="1176"/>
              </a:spcBef>
              <a:spcAft>
                <a:spcPts val="400"/>
              </a:spcAft>
              <a:defRPr sz="2400"/>
            </a:lvl2pPr>
            <a:lvl3pPr>
              <a:lnSpc>
                <a:spcPct val="75000"/>
              </a:lnSpc>
              <a:spcBef>
                <a:spcPts val="1176"/>
              </a:spcBef>
              <a:spcAft>
                <a:spcPts val="400"/>
              </a:spcAft>
              <a:defRPr sz="2000"/>
            </a:lvl3pPr>
            <a:lvl4pPr>
              <a:lnSpc>
                <a:spcPct val="75000"/>
              </a:lnSpc>
              <a:spcBef>
                <a:spcPts val="1176"/>
              </a:spcBef>
              <a:spcAft>
                <a:spcPts val="400"/>
              </a:spcAft>
              <a:defRPr sz="1800"/>
            </a:lvl4pPr>
            <a:lvl5pPr>
              <a:lnSpc>
                <a:spcPct val="75000"/>
              </a:lnSpc>
              <a:spcBef>
                <a:spcPts val="1176"/>
              </a:spcBef>
              <a:spcAft>
                <a:spcPts val="400"/>
              </a:spcAft>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068168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TextBox 4"/>
          <p:cNvSpPr txBox="1">
            <a:spLocks noChangeArrowheads="1"/>
          </p:cNvSpPr>
          <p:nvPr userDrawn="1"/>
        </p:nvSpPr>
        <p:spPr bwMode="auto">
          <a:xfrm>
            <a:off x="4622800" y="4832350"/>
            <a:ext cx="41402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altLang="en-US" sz="1200" i="1">
                <a:solidFill>
                  <a:srgbClr val="535353"/>
                </a:solidFill>
              </a:rPr>
              <a:t>Caption</a:t>
            </a:r>
          </a:p>
        </p:txBody>
      </p:sp>
      <p:sp>
        <p:nvSpPr>
          <p:cNvPr id="2" name="Title 1"/>
          <p:cNvSpPr>
            <a:spLocks noGrp="1"/>
          </p:cNvSpPr>
          <p:nvPr>
            <p:ph type="title"/>
          </p:nvPr>
        </p:nvSpPr>
        <p:spPr>
          <a:xfrm>
            <a:off x="369888" y="612775"/>
            <a:ext cx="3910012" cy="492126"/>
          </a:xfrm>
        </p:spPr>
        <p:txBody>
          <a:bodyPr anchor="b"/>
          <a:lstStyle>
            <a:lvl1pPr algn="l">
              <a:lnSpc>
                <a:spcPct val="75000"/>
              </a:lnSpc>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4622800" y="612775"/>
            <a:ext cx="4521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69888" y="1636712"/>
            <a:ext cx="3910012" cy="4167187"/>
          </a:xfrm>
        </p:spPr>
        <p:txBody>
          <a:bodyPr/>
          <a:lstStyle>
            <a:lvl1pPr marL="0" indent="0">
              <a:lnSpc>
                <a:spcPct val="100000"/>
              </a:lnSpc>
              <a:buNone/>
              <a:defRPr sz="1400">
                <a:solidFill>
                  <a:srgbClr val="535353"/>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48338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Follow slid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274639"/>
            <a:ext cx="8229600" cy="1143000"/>
          </a:xfrm>
          <a:prstGeom prst="rect">
            <a:avLst/>
          </a:prstGeom>
        </p:spPr>
        <p:txBody>
          <a:bodyPr rtlCol="0">
            <a:normAutofit/>
          </a:bodyPr>
          <a:lstStyle/>
          <a:p>
            <a:r>
              <a:rPr lang="en-US" smtClean="0"/>
              <a:t>Click to edit Master title style</a:t>
            </a:r>
            <a:endParaRPr lang="en-US" dirty="0"/>
          </a:p>
        </p:txBody>
      </p:sp>
      <p:sp>
        <p:nvSpPr>
          <p:cNvPr id="8" name="Text Placeholder 2"/>
          <p:cNvSpPr>
            <a:spLocks noGrp="1"/>
          </p:cNvSpPr>
          <p:nvPr>
            <p:ph idx="1"/>
          </p:nvPr>
        </p:nvSpPr>
        <p:spPr>
          <a:xfrm>
            <a:off x="457200" y="1600201"/>
            <a:ext cx="8229600" cy="4229265"/>
          </a:xfrm>
          <a:prstGeom prst="rect">
            <a:avLst/>
          </a:prstGeom>
        </p:spPr>
        <p:txBody>
          <a:bodyPr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13036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8" name="TextBox 4"/>
          <p:cNvSpPr txBox="1">
            <a:spLocks noChangeArrowheads="1"/>
          </p:cNvSpPr>
          <p:nvPr userDrawn="1"/>
        </p:nvSpPr>
        <p:spPr bwMode="auto">
          <a:xfrm>
            <a:off x="4622800" y="4832350"/>
            <a:ext cx="41402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altLang="en-US" sz="1200" i="1">
                <a:solidFill>
                  <a:srgbClr val="535353"/>
                </a:solidFill>
              </a:rPr>
              <a:t>Caption</a:t>
            </a:r>
          </a:p>
        </p:txBody>
      </p:sp>
      <p:sp>
        <p:nvSpPr>
          <p:cNvPr id="5" name="Title 1"/>
          <p:cNvSpPr>
            <a:spLocks noGrp="1"/>
          </p:cNvSpPr>
          <p:nvPr>
            <p:ph type="title"/>
          </p:nvPr>
        </p:nvSpPr>
        <p:spPr>
          <a:xfrm>
            <a:off x="369888" y="612775"/>
            <a:ext cx="3910012" cy="492126"/>
          </a:xfrm>
        </p:spPr>
        <p:txBody>
          <a:bodyPr anchor="b"/>
          <a:lstStyle>
            <a:lvl1pPr algn="l">
              <a:defRPr sz="2000" b="1"/>
            </a:lvl1pPr>
          </a:lstStyle>
          <a:p>
            <a:r>
              <a:rPr lang="en-US" smtClean="0"/>
              <a:t>Click to edit Master title style</a:t>
            </a:r>
            <a:endParaRPr lang="en-US" dirty="0"/>
          </a:p>
        </p:txBody>
      </p:sp>
      <p:sp>
        <p:nvSpPr>
          <p:cNvPr id="6" name="Picture Placeholder 2"/>
          <p:cNvSpPr>
            <a:spLocks noGrp="1"/>
          </p:cNvSpPr>
          <p:nvPr>
            <p:ph type="pic" idx="1"/>
          </p:nvPr>
        </p:nvSpPr>
        <p:spPr>
          <a:xfrm>
            <a:off x="4622800" y="612775"/>
            <a:ext cx="4521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7" name="Text Placeholder 3"/>
          <p:cNvSpPr>
            <a:spLocks noGrp="1"/>
          </p:cNvSpPr>
          <p:nvPr>
            <p:ph type="body" sz="half" idx="2"/>
          </p:nvPr>
        </p:nvSpPr>
        <p:spPr>
          <a:xfrm>
            <a:off x="369888" y="1636712"/>
            <a:ext cx="3910012" cy="4167187"/>
          </a:xfrm>
        </p:spPr>
        <p:txBody>
          <a:bodyPr/>
          <a:lstStyle>
            <a:lvl1pPr marL="0" indent="0">
              <a:buNone/>
              <a:defRPr sz="1400">
                <a:solidFill>
                  <a:srgbClr val="535353"/>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14201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3" descr="background-high-res.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0" y="3641725"/>
            <a:ext cx="9144000" cy="321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Text Placeholder 2"/>
          <p:cNvSpPr>
            <a:spLocks noGrp="1"/>
          </p:cNvSpPr>
          <p:nvPr>
            <p:ph type="body" idx="1"/>
          </p:nvPr>
        </p:nvSpPr>
        <p:spPr bwMode="auto">
          <a:xfrm>
            <a:off x="457200" y="1600200"/>
            <a:ext cx="8229600" cy="412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3" r:id="rId4"/>
    <p:sldLayoutId id="2147483672" r:id="rId5"/>
    <p:sldLayoutId id="2147483674" r:id="rId6"/>
  </p:sldLayoutIdLst>
  <p:txStyles>
    <p:titleStyle>
      <a:lvl1pPr algn="ctr" defTabSz="457200" rtl="0" eaLnBrk="1" fontAlgn="base" hangingPunct="1">
        <a:spcBef>
          <a:spcPct val="0"/>
        </a:spcBef>
        <a:spcAft>
          <a:spcPct val="0"/>
        </a:spcAft>
        <a:defRPr sz="4000" kern="1200">
          <a:solidFill>
            <a:srgbClr val="963740"/>
          </a:solidFill>
          <a:latin typeface="Calibri"/>
          <a:ea typeface="Calibri" pitchFamily="34" charset="0"/>
          <a:cs typeface="Calibri"/>
        </a:defRPr>
      </a:lvl1pPr>
      <a:lvl2pPr algn="ctr" defTabSz="457200" rtl="0" eaLnBrk="1" fontAlgn="base" hangingPunct="1">
        <a:spcBef>
          <a:spcPct val="0"/>
        </a:spcBef>
        <a:spcAft>
          <a:spcPct val="0"/>
        </a:spcAft>
        <a:defRPr sz="4000">
          <a:solidFill>
            <a:srgbClr val="963740"/>
          </a:solidFill>
          <a:latin typeface="Calibri" pitchFamily="34" charset="0"/>
          <a:ea typeface="Calibri" pitchFamily="34" charset="0"/>
          <a:cs typeface="Calibri" pitchFamily="34" charset="0"/>
        </a:defRPr>
      </a:lvl2pPr>
      <a:lvl3pPr algn="ctr" defTabSz="457200" rtl="0" eaLnBrk="1" fontAlgn="base" hangingPunct="1">
        <a:spcBef>
          <a:spcPct val="0"/>
        </a:spcBef>
        <a:spcAft>
          <a:spcPct val="0"/>
        </a:spcAft>
        <a:defRPr sz="4000">
          <a:solidFill>
            <a:srgbClr val="963740"/>
          </a:solidFill>
          <a:latin typeface="Calibri" pitchFamily="34" charset="0"/>
          <a:ea typeface="Calibri" pitchFamily="34" charset="0"/>
          <a:cs typeface="Calibri" pitchFamily="34" charset="0"/>
        </a:defRPr>
      </a:lvl3pPr>
      <a:lvl4pPr algn="ctr" defTabSz="457200" rtl="0" eaLnBrk="1" fontAlgn="base" hangingPunct="1">
        <a:spcBef>
          <a:spcPct val="0"/>
        </a:spcBef>
        <a:spcAft>
          <a:spcPct val="0"/>
        </a:spcAft>
        <a:defRPr sz="4000">
          <a:solidFill>
            <a:srgbClr val="963740"/>
          </a:solidFill>
          <a:latin typeface="Calibri" pitchFamily="34" charset="0"/>
          <a:ea typeface="Calibri" pitchFamily="34" charset="0"/>
          <a:cs typeface="Calibri" pitchFamily="34" charset="0"/>
        </a:defRPr>
      </a:lvl4pPr>
      <a:lvl5pPr algn="ctr" defTabSz="457200" rtl="0" eaLnBrk="1" fontAlgn="base" hangingPunct="1">
        <a:spcBef>
          <a:spcPct val="0"/>
        </a:spcBef>
        <a:spcAft>
          <a:spcPct val="0"/>
        </a:spcAft>
        <a:defRPr sz="4000">
          <a:solidFill>
            <a:srgbClr val="963740"/>
          </a:solidFill>
          <a:latin typeface="Calibri" pitchFamily="34" charset="0"/>
          <a:ea typeface="Calibri" pitchFamily="34" charset="0"/>
          <a:cs typeface="Calibri" pitchFamily="34" charset="0"/>
        </a:defRPr>
      </a:lvl5pPr>
      <a:lvl6pPr marL="457200" algn="ctr" defTabSz="457200" rtl="0" eaLnBrk="1" fontAlgn="base" hangingPunct="1">
        <a:spcBef>
          <a:spcPct val="0"/>
        </a:spcBef>
        <a:spcAft>
          <a:spcPct val="0"/>
        </a:spcAft>
        <a:defRPr sz="4000">
          <a:solidFill>
            <a:srgbClr val="963740"/>
          </a:solidFill>
          <a:latin typeface="Calibri" pitchFamily="34" charset="0"/>
          <a:ea typeface="Calibri" pitchFamily="34" charset="0"/>
          <a:cs typeface="Calibri" pitchFamily="34" charset="0"/>
        </a:defRPr>
      </a:lvl6pPr>
      <a:lvl7pPr marL="914400" algn="ctr" defTabSz="457200" rtl="0" eaLnBrk="1" fontAlgn="base" hangingPunct="1">
        <a:spcBef>
          <a:spcPct val="0"/>
        </a:spcBef>
        <a:spcAft>
          <a:spcPct val="0"/>
        </a:spcAft>
        <a:defRPr sz="4000">
          <a:solidFill>
            <a:srgbClr val="963740"/>
          </a:solidFill>
          <a:latin typeface="Calibri" pitchFamily="34" charset="0"/>
          <a:ea typeface="Calibri" pitchFamily="34" charset="0"/>
          <a:cs typeface="Calibri" pitchFamily="34" charset="0"/>
        </a:defRPr>
      </a:lvl7pPr>
      <a:lvl8pPr marL="1371600" algn="ctr" defTabSz="457200" rtl="0" eaLnBrk="1" fontAlgn="base" hangingPunct="1">
        <a:spcBef>
          <a:spcPct val="0"/>
        </a:spcBef>
        <a:spcAft>
          <a:spcPct val="0"/>
        </a:spcAft>
        <a:defRPr sz="4000">
          <a:solidFill>
            <a:srgbClr val="963740"/>
          </a:solidFill>
          <a:latin typeface="Calibri" pitchFamily="34" charset="0"/>
          <a:ea typeface="Calibri" pitchFamily="34" charset="0"/>
          <a:cs typeface="Calibri" pitchFamily="34" charset="0"/>
        </a:defRPr>
      </a:lvl8pPr>
      <a:lvl9pPr marL="1828800" algn="ctr" defTabSz="457200" rtl="0" eaLnBrk="1" fontAlgn="base" hangingPunct="1">
        <a:spcBef>
          <a:spcPct val="0"/>
        </a:spcBef>
        <a:spcAft>
          <a:spcPct val="0"/>
        </a:spcAft>
        <a:defRPr sz="4000">
          <a:solidFill>
            <a:srgbClr val="963740"/>
          </a:solidFill>
          <a:latin typeface="Calibri" pitchFamily="34" charset="0"/>
          <a:ea typeface="Calibri" pitchFamily="34" charset="0"/>
          <a:cs typeface="Calibri" pitchFamily="34" charset="0"/>
        </a:defRPr>
      </a:lvl9pPr>
    </p:titleStyle>
    <p:bodyStyle>
      <a:lvl1pPr marL="342900" indent="-342900" algn="l" defTabSz="457200" rtl="0" eaLnBrk="1" fontAlgn="base" hangingPunct="1">
        <a:lnSpc>
          <a:spcPct val="75000"/>
        </a:lnSpc>
        <a:spcBef>
          <a:spcPts val="1163"/>
        </a:spcBef>
        <a:spcAft>
          <a:spcPts val="400"/>
        </a:spcAft>
        <a:buClr>
          <a:srgbClr val="F79646"/>
        </a:buClr>
        <a:buSzPct val="80000"/>
        <a:buFont typeface="Lucida Grande"/>
        <a:buChar char="◦"/>
        <a:defRPr sz="3200" kern="1200">
          <a:solidFill>
            <a:srgbClr val="535353"/>
          </a:solidFill>
          <a:latin typeface="Calibri"/>
          <a:ea typeface="Calibri" pitchFamily="34" charset="0"/>
          <a:cs typeface="Calibri"/>
        </a:defRPr>
      </a:lvl1pPr>
      <a:lvl2pPr marL="742950" indent="-285750" algn="l" defTabSz="457200" rtl="0" eaLnBrk="1" fontAlgn="base" hangingPunct="1">
        <a:lnSpc>
          <a:spcPct val="75000"/>
        </a:lnSpc>
        <a:spcBef>
          <a:spcPts val="1163"/>
        </a:spcBef>
        <a:spcAft>
          <a:spcPts val="400"/>
        </a:spcAft>
        <a:buClr>
          <a:srgbClr val="7F7F7F"/>
        </a:buClr>
        <a:buFont typeface="Arial" pitchFamily="34" charset="0"/>
        <a:buChar char="–"/>
        <a:defRPr sz="2800" kern="1200">
          <a:solidFill>
            <a:srgbClr val="535353"/>
          </a:solidFill>
          <a:latin typeface="Calibri"/>
          <a:ea typeface="Calibri" pitchFamily="34" charset="0"/>
          <a:cs typeface="Calibri"/>
        </a:defRPr>
      </a:lvl2pPr>
      <a:lvl3pPr marL="1143000" indent="-228600" algn="l" defTabSz="457200" rtl="0" eaLnBrk="1" fontAlgn="base" hangingPunct="1">
        <a:lnSpc>
          <a:spcPct val="75000"/>
        </a:lnSpc>
        <a:spcBef>
          <a:spcPts val="1163"/>
        </a:spcBef>
        <a:spcAft>
          <a:spcPts val="400"/>
        </a:spcAft>
        <a:buClr>
          <a:srgbClr val="F79646"/>
        </a:buClr>
        <a:buFont typeface="Arial" pitchFamily="34" charset="0"/>
        <a:buChar char="•"/>
        <a:defRPr sz="2400" kern="1200">
          <a:solidFill>
            <a:srgbClr val="535353"/>
          </a:solidFill>
          <a:latin typeface="Calibri"/>
          <a:ea typeface="Calibri" pitchFamily="34" charset="0"/>
          <a:cs typeface="Calibri"/>
        </a:defRPr>
      </a:lvl3pPr>
      <a:lvl4pPr marL="1600200" indent="-228600" algn="l" defTabSz="457200" rtl="0" eaLnBrk="1" fontAlgn="base" hangingPunct="1">
        <a:lnSpc>
          <a:spcPct val="75000"/>
        </a:lnSpc>
        <a:spcBef>
          <a:spcPts val="1163"/>
        </a:spcBef>
        <a:spcAft>
          <a:spcPts val="400"/>
        </a:spcAft>
        <a:buClr>
          <a:srgbClr val="7F7F7F"/>
        </a:buClr>
        <a:buFont typeface="Arial" pitchFamily="34" charset="0"/>
        <a:buChar char="–"/>
        <a:defRPr sz="2000" kern="1200">
          <a:solidFill>
            <a:srgbClr val="535353"/>
          </a:solidFill>
          <a:latin typeface="Calibri"/>
          <a:ea typeface="Calibri" pitchFamily="34" charset="0"/>
          <a:cs typeface="Calibri"/>
        </a:defRPr>
      </a:lvl4pPr>
      <a:lvl5pPr marL="2057400" indent="-228600" algn="l" defTabSz="457200" rtl="0" eaLnBrk="1" fontAlgn="base" hangingPunct="1">
        <a:lnSpc>
          <a:spcPct val="75000"/>
        </a:lnSpc>
        <a:spcBef>
          <a:spcPts val="1163"/>
        </a:spcBef>
        <a:spcAft>
          <a:spcPts val="400"/>
        </a:spcAft>
        <a:buClr>
          <a:srgbClr val="F79646"/>
        </a:buClr>
        <a:buSzPct val="70000"/>
        <a:buFont typeface="Lucida Grande"/>
        <a:buChar char="&gt;"/>
        <a:defRPr sz="2000" kern="1200">
          <a:solidFill>
            <a:srgbClr val="535353"/>
          </a:solidFill>
          <a:latin typeface="Calibri"/>
          <a:ea typeface="Calibri" pitchFamily="34" charset="0"/>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NZ"/>
          </a:p>
        </p:txBody>
      </p:sp>
      <p:sp>
        <p:nvSpPr>
          <p:cNvPr id="3" name="Title 2"/>
          <p:cNvSpPr>
            <a:spLocks noGrp="1"/>
          </p:cNvSpPr>
          <p:nvPr>
            <p:ph type="ctrTitle"/>
          </p:nvPr>
        </p:nvSpPr>
        <p:spPr/>
        <p:txBody>
          <a:bodyPr/>
          <a:lstStyle/>
          <a:p>
            <a:endParaRPr lang="en-NZ"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3050" y="-123825"/>
            <a:ext cx="12706350" cy="7181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43507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1"/>
            <a:ext cx="8229600" cy="4229265"/>
          </a:xfrm>
        </p:spPr>
        <p:txBody>
          <a:bodyPr/>
          <a:lstStyle/>
          <a:p>
            <a:pPr marL="0" indent="0" algn="ctr">
              <a:buNone/>
            </a:pPr>
            <a:r>
              <a:rPr lang="en-NZ" sz="4200" dirty="0"/>
              <a:t>You’ve got to think you’re not going to be too offensive to the point where it’s like if a potential employer was looking at this, would they want to see that? You’ve always got to be kind of conscious of that. </a:t>
            </a:r>
            <a:r>
              <a:rPr lang="en-NZ" i="1" dirty="0" smtClean="0"/>
              <a:t/>
            </a:r>
            <a:br>
              <a:rPr lang="en-NZ" i="1" dirty="0" smtClean="0"/>
            </a:br>
            <a:endParaRPr lang="en-NZ" i="1" dirty="0"/>
          </a:p>
          <a:p>
            <a:pPr marL="0" indent="0">
              <a:buNone/>
            </a:pPr>
            <a:endParaRPr lang="en-NZ" dirty="0"/>
          </a:p>
          <a:p>
            <a:endParaRPr lang="en-NZ" dirty="0"/>
          </a:p>
        </p:txBody>
      </p:sp>
      <p:sp>
        <p:nvSpPr>
          <p:cNvPr id="4" name="TextBox 3"/>
          <p:cNvSpPr txBox="1"/>
          <p:nvPr/>
        </p:nvSpPr>
        <p:spPr>
          <a:xfrm>
            <a:off x="1619250" y="4024610"/>
            <a:ext cx="6153150" cy="461665"/>
          </a:xfrm>
          <a:prstGeom prst="rect">
            <a:avLst/>
          </a:prstGeom>
          <a:noFill/>
        </p:spPr>
        <p:txBody>
          <a:bodyPr wrap="square" rtlCol="0">
            <a:spAutoFit/>
          </a:bodyPr>
          <a:lstStyle/>
          <a:p>
            <a:pPr algn="ctr"/>
            <a:r>
              <a:rPr lang="en-NZ" dirty="0" smtClean="0"/>
              <a:t> </a:t>
            </a:r>
            <a:r>
              <a:rPr lang="en-NZ" sz="2400" dirty="0" smtClean="0">
                <a:solidFill>
                  <a:srgbClr val="535353"/>
                </a:solidFill>
                <a:latin typeface="Calibri"/>
                <a:ea typeface="Calibri" pitchFamily="34" charset="0"/>
                <a:cs typeface="Calibri"/>
              </a:rPr>
              <a:t>- co-ed school boys’ group</a:t>
            </a:r>
            <a:endParaRPr lang="en-NZ" sz="2400" dirty="0">
              <a:solidFill>
                <a:srgbClr val="535353"/>
              </a:solidFill>
              <a:latin typeface="Calibri"/>
              <a:ea typeface="Calibri" pitchFamily="34" charset="0"/>
              <a:cs typeface="Calibri"/>
            </a:endParaRPr>
          </a:p>
        </p:txBody>
      </p:sp>
    </p:spTree>
    <p:extLst>
      <p:ext uri="{BB962C8B-B14F-4D97-AF65-F5344CB8AC3E}">
        <p14:creationId xmlns:p14="http://schemas.microsoft.com/office/powerpoint/2010/main" val="141617086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1"/>
            <a:ext cx="8229600" cy="4229265"/>
          </a:xfrm>
        </p:spPr>
        <p:txBody>
          <a:bodyPr/>
          <a:lstStyle/>
          <a:p>
            <a:endParaRPr lang="en-NZ" dirty="0"/>
          </a:p>
          <a:p>
            <a:pPr marL="0" indent="0" algn="ctr">
              <a:buNone/>
            </a:pPr>
            <a:r>
              <a:rPr lang="en-NZ" sz="4200" dirty="0"/>
              <a:t>There’s also like perceived fear of punishment as the victim which can be really hard as well and stops people from reaching out.</a:t>
            </a:r>
            <a:r>
              <a:rPr lang="en-NZ" i="1" dirty="0"/>
              <a:t> </a:t>
            </a:r>
            <a:endParaRPr lang="en-NZ" i="1" dirty="0" smtClean="0"/>
          </a:p>
          <a:p>
            <a:pPr marL="0" indent="0" algn="ctr">
              <a:buNone/>
            </a:pPr>
            <a:r>
              <a:rPr lang="en-NZ" sz="2400" dirty="0" smtClean="0"/>
              <a:t>- co-ed school boys’ group</a:t>
            </a:r>
            <a:endParaRPr lang="en-NZ" sz="2400" dirty="0"/>
          </a:p>
          <a:p>
            <a:pPr marL="0" indent="0">
              <a:buNone/>
            </a:pPr>
            <a:endParaRPr lang="en-NZ" dirty="0"/>
          </a:p>
        </p:txBody>
      </p:sp>
    </p:spTree>
    <p:extLst>
      <p:ext uri="{BB962C8B-B14F-4D97-AF65-F5344CB8AC3E}">
        <p14:creationId xmlns:p14="http://schemas.microsoft.com/office/powerpoint/2010/main" val="148558152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0076"/>
            <a:ext cx="8229600" cy="4229265"/>
          </a:xfrm>
        </p:spPr>
        <p:txBody>
          <a:bodyPr>
            <a:normAutofit fontScale="92500" lnSpcReduction="20000"/>
          </a:bodyPr>
          <a:lstStyle/>
          <a:p>
            <a:endParaRPr lang="en-NZ" dirty="0"/>
          </a:p>
          <a:p>
            <a:pPr marL="0" indent="0" algn="ctr">
              <a:lnSpc>
                <a:spcPct val="86000"/>
              </a:lnSpc>
              <a:buNone/>
            </a:pPr>
            <a:r>
              <a:rPr lang="en-NZ" sz="4200" dirty="0"/>
              <a:t>Everyone’s more confident online. It’s like you have the chance to re-read it, make it perfect and then just post it and be like, yeah there’s no consequences now. Because no one is going to come up to you and confront you, why did you say that on my profile</a:t>
            </a:r>
            <a:r>
              <a:rPr lang="en-NZ" sz="4200" dirty="0" smtClean="0"/>
              <a:t>?</a:t>
            </a:r>
          </a:p>
          <a:p>
            <a:pPr marL="0" indent="0" algn="ctr">
              <a:buNone/>
            </a:pPr>
            <a:r>
              <a:rPr lang="en-NZ" sz="2800" dirty="0"/>
              <a:t>-single-sex girls’ school group</a:t>
            </a:r>
          </a:p>
          <a:p>
            <a:endParaRPr lang="en-NZ" dirty="0"/>
          </a:p>
        </p:txBody>
      </p:sp>
    </p:spTree>
    <p:extLst>
      <p:ext uri="{BB962C8B-B14F-4D97-AF65-F5344CB8AC3E}">
        <p14:creationId xmlns:p14="http://schemas.microsoft.com/office/powerpoint/2010/main" val="190351561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1475" y="1804988"/>
            <a:ext cx="8229600" cy="2805111"/>
          </a:xfrm>
        </p:spPr>
        <p:txBody>
          <a:bodyPr>
            <a:normAutofit fontScale="92500" lnSpcReduction="20000"/>
          </a:bodyPr>
          <a:lstStyle/>
          <a:p>
            <a:endParaRPr lang="en-NZ" dirty="0"/>
          </a:p>
          <a:p>
            <a:pPr marL="0" indent="0" algn="ctr">
              <a:buNone/>
            </a:pPr>
            <a:r>
              <a:rPr lang="en-NZ" sz="4700" dirty="0"/>
              <a:t>The rule for posting anything online is: would my mother cry if she read this? No? Okay.</a:t>
            </a:r>
          </a:p>
          <a:p>
            <a:endParaRPr lang="en-NZ" dirty="0" smtClean="0"/>
          </a:p>
          <a:p>
            <a:pPr marL="0" indent="0" algn="ctr">
              <a:buNone/>
            </a:pPr>
            <a:r>
              <a:rPr lang="en-NZ" dirty="0" smtClean="0"/>
              <a:t>-co-ed school girls’ group</a:t>
            </a:r>
          </a:p>
          <a:p>
            <a:endParaRPr lang="en-NZ" dirty="0"/>
          </a:p>
        </p:txBody>
      </p:sp>
    </p:spTree>
    <p:extLst>
      <p:ext uri="{BB962C8B-B14F-4D97-AF65-F5344CB8AC3E}">
        <p14:creationId xmlns:p14="http://schemas.microsoft.com/office/powerpoint/2010/main" val="5931707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NZ" dirty="0"/>
          </a:p>
          <a:p>
            <a:pPr marL="0" indent="0" algn="ctr">
              <a:buNone/>
            </a:pPr>
            <a:r>
              <a:rPr lang="en-NZ" sz="3900" dirty="0"/>
              <a:t>I know a few stories of girls’ nudes going around and them not knowing about it until everyone’s seen it</a:t>
            </a:r>
            <a:r>
              <a:rPr lang="en-NZ" sz="3900" dirty="0" smtClean="0"/>
              <a:t>.</a:t>
            </a:r>
          </a:p>
          <a:p>
            <a:pPr marL="0" indent="0" algn="ctr">
              <a:buNone/>
            </a:pPr>
            <a:r>
              <a:rPr lang="en-NZ" sz="2400" dirty="0"/>
              <a:t>-co-ed school girls’ group</a:t>
            </a:r>
          </a:p>
          <a:p>
            <a:pPr marL="0" indent="0">
              <a:buNone/>
            </a:pPr>
            <a:endParaRPr lang="en-NZ" sz="3900" dirty="0"/>
          </a:p>
        </p:txBody>
      </p:sp>
    </p:spTree>
    <p:extLst>
      <p:ext uri="{BB962C8B-B14F-4D97-AF65-F5344CB8AC3E}">
        <p14:creationId xmlns:p14="http://schemas.microsoft.com/office/powerpoint/2010/main" val="2423047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1950" y="619126"/>
            <a:ext cx="8324850" cy="4695824"/>
          </a:xfrm>
        </p:spPr>
        <p:txBody>
          <a:bodyPr>
            <a:normAutofit/>
          </a:bodyPr>
          <a:lstStyle/>
          <a:p>
            <a:endParaRPr lang="en-NZ" dirty="0"/>
          </a:p>
          <a:p>
            <a:pPr marL="0" indent="0" algn="ctr">
              <a:buNone/>
            </a:pPr>
            <a:r>
              <a:rPr lang="en-NZ" sz="3600" dirty="0"/>
              <a:t>Are people consenting to me posting these photos? This person consenting to receiving this photo of me? That is the biggest problem with interactions online is people don’t understand that boundary of where, it’s like not understanding this person might not want you to do this. But it’s like because it’s online it’s okay. </a:t>
            </a:r>
            <a:endParaRPr lang="en-NZ" sz="3600" dirty="0" smtClean="0"/>
          </a:p>
          <a:p>
            <a:pPr marL="0" indent="0" algn="ctr">
              <a:buNone/>
            </a:pPr>
            <a:r>
              <a:rPr lang="en-NZ" sz="2800" dirty="0" smtClean="0"/>
              <a:t>-co-ed school girls’ group</a:t>
            </a:r>
            <a:endParaRPr lang="en-NZ" sz="2800" dirty="0"/>
          </a:p>
        </p:txBody>
      </p:sp>
    </p:spTree>
    <p:extLst>
      <p:ext uri="{BB962C8B-B14F-4D97-AF65-F5344CB8AC3E}">
        <p14:creationId xmlns:p14="http://schemas.microsoft.com/office/powerpoint/2010/main" val="7221876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666751"/>
            <a:ext cx="8229600" cy="4229265"/>
          </a:xfrm>
        </p:spPr>
        <p:txBody>
          <a:bodyPr>
            <a:normAutofit fontScale="85000" lnSpcReduction="20000"/>
          </a:bodyPr>
          <a:lstStyle/>
          <a:p>
            <a:endParaRPr lang="en-NZ" dirty="0"/>
          </a:p>
          <a:p>
            <a:pPr marL="0" indent="0" algn="ctr">
              <a:lnSpc>
                <a:spcPct val="86000"/>
              </a:lnSpc>
              <a:buNone/>
            </a:pPr>
            <a:r>
              <a:rPr lang="en-NZ" sz="5400" dirty="0"/>
              <a:t>I think girls are probably way more worried about their image on stuff like that. You see them editing photos and stuff heaps on their profile pictures whereas most guys don’t really care. </a:t>
            </a:r>
            <a:endParaRPr lang="en-NZ" sz="5400" dirty="0" smtClean="0"/>
          </a:p>
          <a:p>
            <a:pPr marL="0" indent="0" algn="ctr">
              <a:lnSpc>
                <a:spcPct val="95000"/>
              </a:lnSpc>
              <a:buNone/>
            </a:pPr>
            <a:r>
              <a:rPr lang="en-NZ" sz="2400" dirty="0"/>
              <a:t>- single sex </a:t>
            </a:r>
            <a:r>
              <a:rPr lang="en-NZ" sz="2400" dirty="0" smtClean="0"/>
              <a:t>boys’ </a:t>
            </a:r>
            <a:r>
              <a:rPr lang="en-NZ" sz="2400" dirty="0"/>
              <a:t>school group</a:t>
            </a:r>
          </a:p>
          <a:p>
            <a:pPr marL="0" indent="0" algn="ctr">
              <a:buNone/>
            </a:pPr>
            <a:endParaRPr lang="en-NZ" sz="5400" dirty="0"/>
          </a:p>
          <a:p>
            <a:endParaRPr lang="en-NZ" dirty="0"/>
          </a:p>
          <a:p>
            <a:endParaRPr lang="en-NZ" dirty="0"/>
          </a:p>
        </p:txBody>
      </p:sp>
    </p:spTree>
    <p:extLst>
      <p:ext uri="{BB962C8B-B14F-4D97-AF65-F5344CB8AC3E}">
        <p14:creationId xmlns:p14="http://schemas.microsoft.com/office/powerpoint/2010/main" val="84623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71576"/>
            <a:ext cx="8229600" cy="4229265"/>
          </a:xfrm>
        </p:spPr>
        <p:txBody>
          <a:bodyPr/>
          <a:lstStyle/>
          <a:p>
            <a:endParaRPr lang="en-NZ" dirty="0"/>
          </a:p>
          <a:p>
            <a:pPr marL="0" indent="0" algn="ctr">
              <a:buNone/>
            </a:pPr>
            <a:r>
              <a:rPr lang="en-NZ" sz="4400" dirty="0"/>
              <a:t>That’s the big thing with cyber safety is the only thing is that’s discussed is: don’t accept messages from old men. That’s what they tell you. </a:t>
            </a:r>
            <a:endParaRPr lang="en-NZ" sz="4400" dirty="0" smtClean="0"/>
          </a:p>
          <a:p>
            <a:pPr marL="0" indent="0" algn="ctr">
              <a:buNone/>
            </a:pPr>
            <a:r>
              <a:rPr lang="en-NZ" sz="2400" dirty="0" smtClean="0"/>
              <a:t>-co-ed school girls’ group</a:t>
            </a:r>
            <a:endParaRPr lang="en-NZ" sz="2400" dirty="0"/>
          </a:p>
          <a:p>
            <a:endParaRPr lang="en-NZ" dirty="0"/>
          </a:p>
          <a:p>
            <a:endParaRPr lang="en-NZ" dirty="0"/>
          </a:p>
        </p:txBody>
      </p:sp>
    </p:spTree>
    <p:extLst>
      <p:ext uri="{BB962C8B-B14F-4D97-AF65-F5344CB8AC3E}">
        <p14:creationId xmlns:p14="http://schemas.microsoft.com/office/powerpoint/2010/main" val="36139106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95301"/>
            <a:ext cx="8229600" cy="4229265"/>
          </a:xfrm>
        </p:spPr>
        <p:txBody>
          <a:bodyPr/>
          <a:lstStyle/>
          <a:p>
            <a:endParaRPr lang="en-NZ" dirty="0" smtClean="0"/>
          </a:p>
          <a:p>
            <a:pPr marL="0" indent="0" algn="ctr">
              <a:buNone/>
            </a:pPr>
            <a:r>
              <a:rPr lang="en-NZ" sz="3900" dirty="0" smtClean="0"/>
              <a:t>Because everyone uses social media very often, so often, it’s a part of everyone’s daily lives, it sort of has become like a normal thing. There’s no separate cyberbullying or bullying, it’s straight up bullying. </a:t>
            </a:r>
          </a:p>
          <a:p>
            <a:pPr marL="0" indent="0" algn="ctr">
              <a:buNone/>
            </a:pPr>
            <a:r>
              <a:rPr lang="en-NZ" sz="3000" dirty="0"/>
              <a:t>-co-ed school girls’ group</a:t>
            </a:r>
          </a:p>
          <a:p>
            <a:pPr marL="0" indent="0">
              <a:buNone/>
            </a:pPr>
            <a:endParaRPr lang="en-NZ" dirty="0"/>
          </a:p>
        </p:txBody>
      </p:sp>
    </p:spTree>
    <p:extLst>
      <p:ext uri="{BB962C8B-B14F-4D97-AF65-F5344CB8AC3E}">
        <p14:creationId xmlns:p14="http://schemas.microsoft.com/office/powerpoint/2010/main" val="19110570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42926"/>
            <a:ext cx="8229600" cy="4229265"/>
          </a:xfrm>
        </p:spPr>
        <p:txBody>
          <a:bodyPr>
            <a:normAutofit lnSpcReduction="10000"/>
          </a:bodyPr>
          <a:lstStyle/>
          <a:p>
            <a:endParaRPr lang="en-NZ" dirty="0"/>
          </a:p>
          <a:p>
            <a:pPr marL="0" indent="0" algn="ctr">
              <a:buNone/>
            </a:pPr>
            <a:r>
              <a:rPr lang="en-NZ" sz="5400" dirty="0"/>
              <a:t>It’s not even a boy or a girl thing, it’s more like each person. Each person deals with [their emotions] differently. </a:t>
            </a:r>
            <a:endParaRPr lang="en-NZ" sz="5400" dirty="0" smtClean="0"/>
          </a:p>
          <a:p>
            <a:pPr marL="0" indent="0" algn="ctr">
              <a:buNone/>
            </a:pPr>
            <a:r>
              <a:rPr lang="en-NZ" sz="2400" dirty="0"/>
              <a:t>- </a:t>
            </a:r>
            <a:r>
              <a:rPr lang="en-NZ" sz="2400" dirty="0" smtClean="0"/>
              <a:t>single </a:t>
            </a:r>
            <a:r>
              <a:rPr lang="en-NZ" sz="2400" dirty="0"/>
              <a:t>sex girls’ school group</a:t>
            </a:r>
          </a:p>
          <a:p>
            <a:endParaRPr lang="en-NZ" dirty="0"/>
          </a:p>
          <a:p>
            <a:endParaRPr lang="en-NZ" dirty="0"/>
          </a:p>
        </p:txBody>
      </p:sp>
    </p:spTree>
    <p:extLst>
      <p:ext uri="{BB962C8B-B14F-4D97-AF65-F5344CB8AC3E}">
        <p14:creationId xmlns:p14="http://schemas.microsoft.com/office/powerpoint/2010/main" val="267788906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0"/>
            <a:ext cx="8229600" cy="5143499"/>
          </a:xfrm>
        </p:spPr>
        <p:txBody>
          <a:bodyPr>
            <a:normAutofit fontScale="25000" lnSpcReduction="20000"/>
          </a:bodyPr>
          <a:lstStyle/>
          <a:p>
            <a:endParaRPr lang="en-NZ" sz="5400" dirty="0"/>
          </a:p>
          <a:p>
            <a:pPr marL="0" indent="0" algn="ctr">
              <a:lnSpc>
                <a:spcPct val="86000"/>
              </a:lnSpc>
              <a:buNone/>
            </a:pPr>
            <a:r>
              <a:rPr lang="en-NZ" sz="16600" dirty="0"/>
              <a:t>But the thing is you’ve kind of got to think we’re young, we’re making dumb mistakes and our parents’ generation or like our bosses’ generation, they haven’t had social media that long so they haven’t had that risk. They could have... done the same things or worse but there’s no record of that, so it’s kind of like they can take the high road. </a:t>
            </a:r>
          </a:p>
          <a:p>
            <a:pPr marL="0" indent="0" algn="ctr">
              <a:buNone/>
            </a:pPr>
            <a:r>
              <a:rPr lang="en-NZ" sz="9600" dirty="0"/>
              <a:t>- single sex girls’ school group</a:t>
            </a:r>
          </a:p>
          <a:p>
            <a:pPr marL="0" indent="0">
              <a:buNone/>
            </a:pPr>
            <a:endParaRPr lang="en-NZ" sz="5400" dirty="0" smtClean="0"/>
          </a:p>
          <a:p>
            <a:pPr marL="0" indent="0">
              <a:buNone/>
            </a:pPr>
            <a:endParaRPr lang="en-NZ" sz="5400" dirty="0"/>
          </a:p>
          <a:p>
            <a:pPr marL="0" indent="0">
              <a:buNone/>
            </a:pPr>
            <a:endParaRPr lang="en-NZ" sz="5000" dirty="0"/>
          </a:p>
        </p:txBody>
      </p:sp>
    </p:spTree>
    <p:extLst>
      <p:ext uri="{BB962C8B-B14F-4D97-AF65-F5344CB8AC3E}">
        <p14:creationId xmlns:p14="http://schemas.microsoft.com/office/powerpoint/2010/main" val="32756761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5608" y="885825"/>
            <a:ext cx="8904092" cy="22604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762125" y="3338810"/>
            <a:ext cx="6153150" cy="461665"/>
          </a:xfrm>
          <a:prstGeom prst="rect">
            <a:avLst/>
          </a:prstGeom>
          <a:noFill/>
        </p:spPr>
        <p:txBody>
          <a:bodyPr wrap="square" rtlCol="0">
            <a:spAutoFit/>
          </a:bodyPr>
          <a:lstStyle/>
          <a:p>
            <a:pPr algn="ctr"/>
            <a:r>
              <a:rPr lang="en-NZ" dirty="0" smtClean="0"/>
              <a:t> </a:t>
            </a:r>
            <a:r>
              <a:rPr lang="en-NZ" sz="2400" dirty="0" smtClean="0">
                <a:solidFill>
                  <a:srgbClr val="535353"/>
                </a:solidFill>
                <a:latin typeface="Calibri"/>
                <a:ea typeface="Calibri" pitchFamily="34" charset="0"/>
                <a:cs typeface="Calibri"/>
              </a:rPr>
              <a:t>- co-ed school boys’ group</a:t>
            </a:r>
            <a:endParaRPr lang="en-NZ" sz="2400" dirty="0">
              <a:solidFill>
                <a:srgbClr val="535353"/>
              </a:solidFill>
              <a:latin typeface="Calibri"/>
              <a:ea typeface="Calibri" pitchFamily="34" charset="0"/>
              <a:cs typeface="Calibri"/>
            </a:endParaRPr>
          </a:p>
        </p:txBody>
      </p:sp>
    </p:spTree>
    <p:extLst>
      <p:ext uri="{BB962C8B-B14F-4D97-AF65-F5344CB8AC3E}">
        <p14:creationId xmlns:p14="http://schemas.microsoft.com/office/powerpoint/2010/main" val="41236365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935" y="1600201"/>
            <a:ext cx="7718891" cy="27813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ontent Placeholder 4"/>
          <p:cNvSpPr txBox="1">
            <a:spLocks noGrp="1"/>
          </p:cNvSpPr>
          <p:nvPr>
            <p:ph idx="1"/>
          </p:nvPr>
        </p:nvSpPr>
        <p:spPr>
          <a:xfrm>
            <a:off x="457200" y="1600201"/>
            <a:ext cx="8229600" cy="3354765"/>
          </a:xfrm>
          <a:prstGeom prst="rect">
            <a:avLst/>
          </a:prstGeom>
          <a:noFill/>
        </p:spPr>
        <p:txBody>
          <a:bodyPr wrap="square" rtlCol="0">
            <a:spAutoFit/>
          </a:bodyPr>
          <a:lstStyle/>
          <a:p>
            <a:pPr algn="ctr"/>
            <a:r>
              <a:rPr lang="en-NZ" dirty="0" smtClean="0"/>
              <a:t> </a:t>
            </a:r>
          </a:p>
          <a:p>
            <a:pPr algn="ctr"/>
            <a:endParaRPr lang="en-NZ" sz="2400" dirty="0">
              <a:solidFill>
                <a:srgbClr val="535353"/>
              </a:solidFill>
              <a:latin typeface="Calibri"/>
              <a:ea typeface="Calibri" pitchFamily="34" charset="0"/>
              <a:cs typeface="Calibri"/>
            </a:endParaRPr>
          </a:p>
          <a:p>
            <a:pPr algn="ctr"/>
            <a:endParaRPr lang="en-NZ" sz="2400" dirty="0" smtClean="0"/>
          </a:p>
          <a:p>
            <a:pPr algn="ctr"/>
            <a:endParaRPr lang="en-NZ" sz="2400" dirty="0">
              <a:solidFill>
                <a:srgbClr val="535353"/>
              </a:solidFill>
              <a:latin typeface="Calibri"/>
              <a:ea typeface="Calibri" pitchFamily="34" charset="0"/>
              <a:cs typeface="Calibri"/>
            </a:endParaRPr>
          </a:p>
          <a:p>
            <a:pPr algn="ctr"/>
            <a:endParaRPr lang="en-NZ" sz="2400" dirty="0" smtClean="0"/>
          </a:p>
          <a:p>
            <a:pPr algn="ctr"/>
            <a:endParaRPr lang="en-NZ" sz="2400" dirty="0">
              <a:solidFill>
                <a:srgbClr val="535353"/>
              </a:solidFill>
              <a:latin typeface="Calibri"/>
              <a:ea typeface="Calibri" pitchFamily="34" charset="0"/>
              <a:cs typeface="Calibri"/>
            </a:endParaRPr>
          </a:p>
          <a:p>
            <a:pPr marL="0" indent="0" algn="ctr">
              <a:buNone/>
            </a:pPr>
            <a:r>
              <a:rPr lang="en-NZ" sz="2400" dirty="0" smtClean="0">
                <a:solidFill>
                  <a:srgbClr val="535353"/>
                </a:solidFill>
                <a:latin typeface="Calibri"/>
                <a:ea typeface="Calibri" pitchFamily="34" charset="0"/>
                <a:cs typeface="Calibri"/>
              </a:rPr>
              <a:t>-co-ed school girls’ group</a:t>
            </a:r>
            <a:endParaRPr lang="en-NZ" sz="2400" dirty="0">
              <a:solidFill>
                <a:srgbClr val="535353"/>
              </a:solidFill>
              <a:latin typeface="Calibri"/>
              <a:ea typeface="Calibri" pitchFamily="34" charset="0"/>
              <a:cs typeface="Calibri"/>
            </a:endParaRPr>
          </a:p>
        </p:txBody>
      </p:sp>
    </p:spTree>
    <p:extLst>
      <p:ext uri="{BB962C8B-B14F-4D97-AF65-F5344CB8AC3E}">
        <p14:creationId xmlns:p14="http://schemas.microsoft.com/office/powerpoint/2010/main" val="17754993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95399" y="371474"/>
            <a:ext cx="6156169" cy="4838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400175" y="5291434"/>
            <a:ext cx="6153150" cy="461665"/>
          </a:xfrm>
          <a:prstGeom prst="rect">
            <a:avLst/>
          </a:prstGeom>
          <a:noFill/>
        </p:spPr>
        <p:txBody>
          <a:bodyPr wrap="square" rtlCol="0">
            <a:spAutoFit/>
          </a:bodyPr>
          <a:lstStyle/>
          <a:p>
            <a:pPr algn="ctr"/>
            <a:r>
              <a:rPr lang="en-NZ" dirty="0" smtClean="0"/>
              <a:t> </a:t>
            </a:r>
            <a:r>
              <a:rPr lang="en-NZ" sz="2400" dirty="0">
                <a:solidFill>
                  <a:srgbClr val="535353"/>
                </a:solidFill>
                <a:latin typeface="Calibri"/>
                <a:ea typeface="Calibri" pitchFamily="34" charset="0"/>
                <a:cs typeface="Calibri"/>
              </a:rPr>
              <a:t>- </a:t>
            </a:r>
            <a:r>
              <a:rPr lang="en-NZ" sz="2400" dirty="0" smtClean="0">
                <a:solidFill>
                  <a:srgbClr val="535353"/>
                </a:solidFill>
                <a:latin typeface="Calibri"/>
                <a:ea typeface="Calibri" pitchFamily="34" charset="0"/>
                <a:cs typeface="Calibri"/>
              </a:rPr>
              <a:t>single sex boys’ school </a:t>
            </a:r>
            <a:r>
              <a:rPr lang="en-NZ" sz="2400" dirty="0">
                <a:solidFill>
                  <a:srgbClr val="535353"/>
                </a:solidFill>
                <a:latin typeface="Calibri"/>
                <a:ea typeface="Calibri" pitchFamily="34" charset="0"/>
                <a:cs typeface="Calibri"/>
              </a:rPr>
              <a:t>group</a:t>
            </a:r>
          </a:p>
        </p:txBody>
      </p:sp>
    </p:spTree>
    <p:extLst>
      <p:ext uri="{BB962C8B-B14F-4D97-AF65-F5344CB8AC3E}">
        <p14:creationId xmlns:p14="http://schemas.microsoft.com/office/powerpoint/2010/main" val="2913223482"/>
      </p:ext>
    </p:extLst>
  </p:cSld>
  <p:clrMapOvr>
    <a:masterClrMapping/>
  </p:clrMapOvr>
  <p:timing>
    <p:tnLst>
      <p:par>
        <p:cTn id="1" dur="indefinite" restart="never" nodeType="tmRoot"/>
      </p:par>
    </p:tnLst>
  </p:timing>
</p:sld>
</file>

<file path=ppt/theme/theme1.xml><?xml version="1.0" encoding="utf-8"?>
<a:theme xmlns:a="http://schemas.openxmlformats.org/drawingml/2006/main" name="MFW Powerpoint template 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169</TotalTime>
  <Words>521</Words>
  <Application>Microsoft Office PowerPoint</Application>
  <PresentationFormat>On-screen Show (4:3)</PresentationFormat>
  <Paragraphs>44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MFW Powerpoint template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Tech Ly</dc:creator>
  <cp:lastModifiedBy>Tech Ly</cp:lastModifiedBy>
  <cp:revision>12</cp:revision>
  <dcterms:created xsi:type="dcterms:W3CDTF">2017-08-09T00:09:31Z</dcterms:created>
  <dcterms:modified xsi:type="dcterms:W3CDTF">2018-03-08T22:58:00Z</dcterms:modified>
</cp:coreProperties>
</file>