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904D22F-8774-42C8-802A-7129399F6D19}" type="slidenum">
              <a:rPr lang="sk-SK" smtClean="0"/>
              <a:t>‹#›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FFA37DC-E2FE-4885-98B3-7885B0960443}" type="datetimeFigureOut">
              <a:rPr lang="sk-SK" smtClean="0"/>
              <a:t>12. 3. 2018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7632848" cy="3744417"/>
          </a:xfrm>
        </p:spPr>
        <p:txBody>
          <a:bodyPr/>
          <a:lstStyle/>
          <a:p>
            <a:pPr algn="just"/>
            <a:r>
              <a:rPr lang="en-US" sz="3600" dirty="0" smtClean="0"/>
              <a:t>Participation </a:t>
            </a:r>
            <a:r>
              <a:rPr lang="en-US" sz="3600" dirty="0"/>
              <a:t>in and access of women to the media, and information and communication technologies and their impact on and use as an instrument for the advancement and empowerment of women</a:t>
            </a:r>
            <a:endParaRPr lang="sk-SK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4077072"/>
            <a:ext cx="3600400" cy="1080120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sk-SK" sz="2400" dirty="0">
                <a:solidFill>
                  <a:schemeClr val="tx2"/>
                </a:solidFill>
              </a:rPr>
              <a:t>Interactive dialogue</a:t>
            </a:r>
          </a:p>
          <a:p>
            <a:pPr algn="r">
              <a:spcBef>
                <a:spcPts val="0"/>
              </a:spcBef>
            </a:pPr>
            <a:r>
              <a:rPr lang="sk-SK" sz="2400" dirty="0">
                <a:solidFill>
                  <a:schemeClr val="tx2"/>
                </a:solidFill>
              </a:rPr>
              <a:t>Review </a:t>
            </a:r>
            <a:r>
              <a:rPr lang="sk-SK" sz="2400" dirty="0" smtClean="0">
                <a:solidFill>
                  <a:schemeClr val="tx2"/>
                </a:solidFill>
              </a:rPr>
              <a:t>theme</a:t>
            </a:r>
          </a:p>
          <a:p>
            <a:pPr algn="r">
              <a:spcBef>
                <a:spcPts val="0"/>
              </a:spcBef>
            </a:pPr>
            <a:r>
              <a:rPr lang="sk-SK" sz="2400" dirty="0" smtClean="0">
                <a:solidFill>
                  <a:schemeClr val="tx2"/>
                </a:solidFill>
              </a:rPr>
              <a:t>CSW62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432" y="5301208"/>
            <a:ext cx="33337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79512" y="5394995"/>
            <a:ext cx="4536504" cy="11334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sk-SK" sz="2400" b="1" dirty="0" smtClean="0">
                <a:solidFill>
                  <a:schemeClr val="tx2"/>
                </a:solidFill>
              </a:rPr>
              <a:t>Department of Gender Equality</a:t>
            </a:r>
          </a:p>
          <a:p>
            <a:pPr algn="r">
              <a:spcBef>
                <a:spcPts val="0"/>
              </a:spcBef>
            </a:pPr>
            <a:r>
              <a:rPr lang="sk-SK" sz="2400" b="1" dirty="0" smtClean="0">
                <a:solidFill>
                  <a:schemeClr val="tx2"/>
                </a:solidFill>
              </a:rPr>
              <a:t>and Equal Opportunities</a:t>
            </a:r>
            <a:r>
              <a:rPr lang="sk-SK" sz="2400" dirty="0" smtClean="0">
                <a:solidFill>
                  <a:schemeClr val="tx2"/>
                </a:solidFill>
              </a:rPr>
              <a:t> </a:t>
            </a:r>
            <a:endParaRPr lang="sk-SK" sz="24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04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Current Challenges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</a:pPr>
            <a:r>
              <a:rPr lang="sk-SK" sz="2400" dirty="0" smtClean="0"/>
              <a:t>the use </a:t>
            </a:r>
            <a:r>
              <a:rPr lang="en-US" sz="2400" dirty="0" smtClean="0"/>
              <a:t>of the</a:t>
            </a:r>
            <a:r>
              <a:rPr lang="sk-SK" sz="2400" dirty="0" smtClean="0"/>
              <a:t> </a:t>
            </a:r>
            <a:r>
              <a:rPr lang="en-US" sz="2400" dirty="0" smtClean="0"/>
              <a:t>media </a:t>
            </a:r>
            <a:r>
              <a:rPr lang="en-US" sz="2400" dirty="0"/>
              <a:t>and of information </a:t>
            </a:r>
            <a:r>
              <a:rPr lang="en-US" sz="2400" dirty="0" smtClean="0"/>
              <a:t>and</a:t>
            </a:r>
            <a:r>
              <a:rPr lang="sk-SK" sz="2400" dirty="0" smtClean="0"/>
              <a:t> c</a:t>
            </a:r>
            <a:r>
              <a:rPr lang="en-US" sz="2400" dirty="0" err="1" smtClean="0"/>
              <a:t>ommunications</a:t>
            </a:r>
            <a:r>
              <a:rPr lang="sk-SK" sz="2400" dirty="0" smtClean="0"/>
              <a:t> </a:t>
            </a:r>
            <a:r>
              <a:rPr lang="en-US" sz="2400" dirty="0" smtClean="0"/>
              <a:t>technologies </a:t>
            </a:r>
            <a:r>
              <a:rPr lang="sk-SK" sz="2400" dirty="0" smtClean="0"/>
              <a:t>in order to contribute towards the </a:t>
            </a:r>
            <a:r>
              <a:rPr lang="en-US" sz="2400" dirty="0" smtClean="0"/>
              <a:t>advancement and </a:t>
            </a:r>
            <a:r>
              <a:rPr lang="en-US" sz="2400" dirty="0"/>
              <a:t>empowerment of </a:t>
            </a:r>
            <a:r>
              <a:rPr lang="en-US" sz="2400" dirty="0" smtClean="0"/>
              <a:t>women</a:t>
            </a:r>
            <a:endParaRPr lang="sk-SK" sz="2400" dirty="0" smtClean="0"/>
          </a:p>
          <a:p>
            <a:pPr algn="just">
              <a:spcBef>
                <a:spcPts val="0"/>
              </a:spcBef>
            </a:pPr>
            <a:endParaRPr lang="sk-SK" sz="2400" dirty="0" smtClean="0"/>
          </a:p>
          <a:p>
            <a:pPr algn="just">
              <a:spcBef>
                <a:spcPts val="0"/>
              </a:spcBef>
            </a:pPr>
            <a:r>
              <a:rPr lang="sk-SK" sz="2400" dirty="0"/>
              <a:t>"</a:t>
            </a:r>
            <a:r>
              <a:rPr lang="sk-SK" sz="2400" dirty="0" smtClean="0"/>
              <a:t>Generation Z" </a:t>
            </a:r>
          </a:p>
          <a:p>
            <a:pPr algn="just">
              <a:spcBef>
                <a:spcPts val="0"/>
              </a:spcBef>
            </a:pPr>
            <a:endParaRPr lang="sk-SK" sz="2400" dirty="0"/>
          </a:p>
          <a:p>
            <a:pPr algn="just">
              <a:spcBef>
                <a:spcPts val="0"/>
              </a:spcBef>
            </a:pPr>
            <a:r>
              <a:rPr lang="sk-SK" sz="2400" dirty="0" smtClean="0"/>
              <a:t>Gender-based violence throught ICT</a:t>
            </a:r>
          </a:p>
          <a:p>
            <a:pPr algn="just">
              <a:spcBef>
                <a:spcPts val="0"/>
              </a:spcBef>
            </a:pPr>
            <a:endParaRPr lang="sk-SK" sz="2400" dirty="0"/>
          </a:p>
          <a:p>
            <a:pPr algn="just">
              <a:spcBef>
                <a:spcPts val="0"/>
              </a:spcBef>
            </a:pPr>
            <a:r>
              <a:rPr lang="sk-SK" sz="2400" dirty="0" smtClean="0"/>
              <a:t>Sexism in media</a:t>
            </a:r>
          </a:p>
          <a:p>
            <a:pPr algn="just"/>
            <a:endParaRPr lang="sk-SK" dirty="0"/>
          </a:p>
          <a:p>
            <a:pPr algn="just"/>
            <a:r>
              <a:rPr lang="sk-SK" dirty="0" smtClean="0"/>
              <a:t>Low number of female students in ICT related subjects</a:t>
            </a:r>
          </a:p>
          <a:p>
            <a:pPr algn="just"/>
            <a:endParaRPr lang="en-US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9298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Because I Say No - Campaign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sz="2400" b="1" dirty="0" smtClean="0"/>
              <a:t>AIM</a:t>
            </a:r>
          </a:p>
          <a:p>
            <a:pPr marL="0" indent="0" algn="just">
              <a:buNone/>
            </a:pPr>
            <a:endParaRPr lang="sk-SK" sz="2400" b="1" dirty="0"/>
          </a:p>
          <a:p>
            <a:pPr algn="just"/>
            <a:r>
              <a:rPr lang="sk-SK" sz="2400" dirty="0"/>
              <a:t>to</a:t>
            </a:r>
            <a:r>
              <a:rPr lang="en-US" sz="2400" dirty="0"/>
              <a:t> </a:t>
            </a:r>
            <a:r>
              <a:rPr lang="en-US" sz="2400" dirty="0" err="1"/>
              <a:t>increas</a:t>
            </a:r>
            <a:r>
              <a:rPr lang="sk-SK" sz="2400" dirty="0"/>
              <a:t>e</a:t>
            </a:r>
            <a:r>
              <a:rPr lang="en-US" sz="2400" dirty="0"/>
              <a:t> awareness, </a:t>
            </a:r>
            <a:r>
              <a:rPr lang="en-US" sz="2400" dirty="0" err="1"/>
              <a:t>sensitiz</a:t>
            </a:r>
            <a:r>
              <a:rPr lang="sk-SK" sz="2400" dirty="0"/>
              <a:t>e</a:t>
            </a:r>
            <a:r>
              <a:rPr lang="en-US" sz="2400" dirty="0"/>
              <a:t> and inform about sexual violence</a:t>
            </a:r>
            <a:endParaRPr lang="sk-SK" sz="2400" dirty="0"/>
          </a:p>
          <a:p>
            <a:pPr algn="just"/>
            <a:r>
              <a:rPr lang="sk-SK" sz="2400" dirty="0"/>
              <a:t>decrease the public</a:t>
            </a:r>
            <a:r>
              <a:rPr lang="en-US" sz="2400" dirty="0"/>
              <a:t>’s </a:t>
            </a:r>
            <a:r>
              <a:rPr lang="sk-SK" sz="2400" dirty="0"/>
              <a:t>tolerance of </a:t>
            </a:r>
            <a:r>
              <a:rPr lang="en-US" sz="2400" dirty="0"/>
              <a:t>sexual violence</a:t>
            </a:r>
            <a:endParaRPr lang="sk-SK" sz="2400" dirty="0"/>
          </a:p>
          <a:p>
            <a:pPr algn="just"/>
            <a:r>
              <a:rPr lang="en-US" sz="2400" dirty="0"/>
              <a:t>open the topic to the public</a:t>
            </a:r>
            <a:r>
              <a:rPr lang="sk-SK" sz="2400" dirty="0"/>
              <a:t> </a:t>
            </a:r>
          </a:p>
          <a:p>
            <a:pPr algn="just"/>
            <a:endParaRPr lang="sk-SK" sz="2400" dirty="0"/>
          </a:p>
          <a:p>
            <a:pPr marL="0" indent="0" algn="just">
              <a:buNone/>
            </a:pPr>
            <a:r>
              <a:rPr lang="en-US" sz="2400" b="1" dirty="0"/>
              <a:t>TARGET </a:t>
            </a:r>
            <a:r>
              <a:rPr lang="en-US" sz="2400" b="1" dirty="0" smtClean="0"/>
              <a:t>GROUP</a:t>
            </a:r>
            <a:endParaRPr lang="sk-SK" sz="2400" b="1" dirty="0" smtClean="0"/>
          </a:p>
          <a:p>
            <a:pPr marL="0" indent="0" algn="just">
              <a:buNone/>
            </a:pPr>
            <a:endParaRPr lang="en-US" sz="2400" b="1" dirty="0"/>
          </a:p>
          <a:p>
            <a:pPr algn="just"/>
            <a:r>
              <a:rPr lang="en-US" sz="2400" dirty="0"/>
              <a:t>Primary</a:t>
            </a:r>
            <a:r>
              <a:rPr lang="sk-SK" sz="2400" dirty="0"/>
              <a:t>: </a:t>
            </a:r>
            <a:r>
              <a:rPr lang="en-US" sz="2400" dirty="0"/>
              <a:t>young people between the age of 15 and 25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41982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The use of media and ICT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/>
              <a:t>Online</a:t>
            </a:r>
          </a:p>
          <a:p>
            <a:pPr marL="114300" indent="0">
              <a:buNone/>
            </a:pPr>
            <a:r>
              <a:rPr lang="sk-SK" sz="2400" dirty="0"/>
              <a:t>	webpage</a:t>
            </a:r>
          </a:p>
          <a:p>
            <a:pPr marL="114300" indent="0">
              <a:buNone/>
            </a:pPr>
            <a:r>
              <a:rPr lang="sk-SK" sz="2400" dirty="0"/>
              <a:t>	social media (Facebook, Instagram)</a:t>
            </a:r>
          </a:p>
          <a:p>
            <a:pPr marL="114300" indent="0">
              <a:buNone/>
            </a:pPr>
            <a:r>
              <a:rPr lang="sk-SK" sz="2400" dirty="0"/>
              <a:t>	</a:t>
            </a:r>
            <a:r>
              <a:rPr lang="sk-SK" sz="2400" dirty="0" smtClean="0"/>
              <a:t>spotify</a:t>
            </a:r>
            <a:endParaRPr lang="sk-SK" sz="2400" dirty="0"/>
          </a:p>
          <a:p>
            <a:pPr marL="114300" indent="0">
              <a:buNone/>
            </a:pPr>
            <a:r>
              <a:rPr lang="sk-SK" sz="2400" dirty="0"/>
              <a:t>	dating apps</a:t>
            </a:r>
          </a:p>
          <a:p>
            <a:pPr marL="114300" indent="0">
              <a:buNone/>
            </a:pPr>
            <a:r>
              <a:rPr lang="sk-SK" sz="2400" dirty="0"/>
              <a:t>	Youtube</a:t>
            </a:r>
          </a:p>
          <a:p>
            <a:pPr marL="114300" indent="0">
              <a:buNone/>
            </a:pPr>
            <a:r>
              <a:rPr lang="sk-SK" sz="2400" dirty="0"/>
              <a:t>	webbanners</a:t>
            </a:r>
          </a:p>
          <a:p>
            <a:pPr marL="114300" indent="0">
              <a:buNone/>
            </a:pPr>
            <a:r>
              <a:rPr lang="sk-SK" sz="2400" dirty="0"/>
              <a:t>	PR articles and </a:t>
            </a:r>
            <a:r>
              <a:rPr lang="sk-SK" sz="2400" dirty="0" smtClean="0"/>
              <a:t>interviews</a:t>
            </a:r>
          </a:p>
          <a:p>
            <a:pPr marL="114300" indent="0">
              <a:buNone/>
            </a:pPr>
            <a:endParaRPr lang="sk-SK" sz="2400" dirty="0"/>
          </a:p>
          <a:p>
            <a:r>
              <a:rPr lang="sk-SK" sz="2400" dirty="0"/>
              <a:t>Cinemas / 295687 viewers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4064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Audio-Visual lectures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sz="2400" dirty="0" smtClean="0"/>
              <a:t>Dynamics of the lecture</a:t>
            </a:r>
          </a:p>
          <a:p>
            <a:endParaRPr lang="sk-SK" sz="2400" dirty="0" smtClean="0"/>
          </a:p>
          <a:p>
            <a:r>
              <a:rPr lang="sk-SK" sz="2400" dirty="0" smtClean="0"/>
              <a:t>The use of existing audio-visual material </a:t>
            </a:r>
          </a:p>
          <a:p>
            <a:endParaRPr lang="sk-SK" sz="2400" dirty="0" smtClean="0"/>
          </a:p>
          <a:p>
            <a:r>
              <a:rPr lang="sk-SK" sz="2400" dirty="0" smtClean="0"/>
              <a:t>Production of new audio visual material</a:t>
            </a:r>
          </a:p>
          <a:p>
            <a:endParaRPr lang="sk-SK" sz="2400" dirty="0" smtClean="0"/>
          </a:p>
          <a:p>
            <a:r>
              <a:rPr lang="sk-SK" sz="2400" dirty="0" smtClean="0"/>
              <a:t>Ability to adapt to various topics</a:t>
            </a:r>
          </a:p>
          <a:p>
            <a:endParaRPr lang="sk-SK" sz="2400" dirty="0" smtClean="0"/>
          </a:p>
          <a:p>
            <a:r>
              <a:rPr lang="sk-SK" sz="2400" dirty="0" smtClean="0"/>
              <a:t>3359 high school students </a:t>
            </a:r>
          </a:p>
          <a:p>
            <a:endParaRPr lang="sk-SK" sz="2400" dirty="0"/>
          </a:p>
          <a:p>
            <a:r>
              <a:rPr lang="sk-SK" sz="2400" dirty="0" smtClean="0"/>
              <a:t>800 university students</a:t>
            </a:r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1543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ctr">
              <a:buNone/>
            </a:pPr>
            <a:endParaRPr lang="sk-SK" dirty="0" smtClean="0"/>
          </a:p>
          <a:p>
            <a:pPr marL="114300" indent="0" algn="ctr">
              <a:buNone/>
            </a:pPr>
            <a:endParaRPr lang="sk-SK" dirty="0"/>
          </a:p>
          <a:p>
            <a:pPr marL="114300" indent="0" algn="ctr">
              <a:buNone/>
            </a:pPr>
            <a:endParaRPr lang="sk-SK" dirty="0" smtClean="0"/>
          </a:p>
          <a:p>
            <a:pPr marL="114300" indent="0" algn="ctr">
              <a:buNone/>
            </a:pPr>
            <a:r>
              <a:rPr lang="sk-SK" sz="2600" b="1" dirty="0" smtClean="0"/>
              <a:t>Thank you for your attention. </a:t>
            </a:r>
          </a:p>
          <a:p>
            <a:pPr marL="114300" indent="0" algn="ctr">
              <a:buNone/>
            </a:pPr>
            <a:endParaRPr lang="sk-SK" dirty="0"/>
          </a:p>
          <a:p>
            <a:pPr marL="114300" indent="0" algn="ctr">
              <a:buNone/>
            </a:pPr>
            <a:endParaRPr lang="sk-SK" dirty="0" smtClean="0"/>
          </a:p>
          <a:p>
            <a:pPr marL="114300" indent="0" algn="ctr">
              <a:buNone/>
            </a:pPr>
            <a:endParaRPr lang="sk-SK" dirty="0"/>
          </a:p>
          <a:p>
            <a:pPr marL="114300" indent="0" algn="ctr">
              <a:buNone/>
            </a:pPr>
            <a:endParaRPr lang="sk-SK" dirty="0" smtClean="0"/>
          </a:p>
          <a:p>
            <a:pPr marL="114300" indent="0" algn="ctr">
              <a:buNone/>
            </a:pPr>
            <a:endParaRPr lang="sk-SK" dirty="0"/>
          </a:p>
          <a:p>
            <a:pPr marL="114300" indent="0" algn="r">
              <a:buNone/>
            </a:pPr>
            <a:r>
              <a:rPr lang="sk-SK" sz="2000" dirty="0" smtClean="0"/>
              <a:t>Ľubica Rozborová </a:t>
            </a:r>
          </a:p>
          <a:p>
            <a:pPr marL="114300" indent="0" algn="r">
              <a:buNone/>
            </a:pPr>
            <a:r>
              <a:rPr lang="sk-SK" sz="2000" dirty="0" smtClean="0"/>
              <a:t>Department of Gender Equality and Equal Opportunities</a:t>
            </a:r>
          </a:p>
          <a:p>
            <a:pPr marL="114300" indent="0" algn="r">
              <a:buNone/>
            </a:pPr>
            <a:r>
              <a:rPr lang="sk-SK" sz="2000" dirty="0" smtClean="0"/>
              <a:t>Ministry of Labour Social Affairs and Family of the Slovak Republic</a:t>
            </a:r>
          </a:p>
          <a:p>
            <a:pPr marL="114300" indent="0" algn="r">
              <a:buNone/>
            </a:pPr>
            <a:r>
              <a:rPr lang="sk-SK" sz="2000" dirty="0"/>
              <a:t>lubica.rozborova@employment.gov.sk</a:t>
            </a:r>
            <a:endParaRPr lang="en-US" sz="2000" dirty="0"/>
          </a:p>
          <a:p>
            <a:pPr marL="114300" indent="0" algn="r"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8634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97</TotalTime>
  <Words>199</Words>
  <Application>Microsoft Office PowerPoint</Application>
  <PresentationFormat>On-screen Show (4:3)</PresentationFormat>
  <Paragraphs>62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Participation in and access of women to the media, and information and communication technologies and their impact on and use as an instrument for the advancement and empowerment of women</vt:lpstr>
      <vt:lpstr>Current Challenges</vt:lpstr>
      <vt:lpstr>Because I Say No - Campaign</vt:lpstr>
      <vt:lpstr>The use of media and ICT</vt:lpstr>
      <vt:lpstr>Audio-Visual lectures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RL</dc:creator>
  <cp:lastModifiedBy>RL</cp:lastModifiedBy>
  <cp:revision>12</cp:revision>
  <dcterms:created xsi:type="dcterms:W3CDTF">2018-03-12T20:33:32Z</dcterms:created>
  <dcterms:modified xsi:type="dcterms:W3CDTF">2018-03-12T22:11:16Z</dcterms:modified>
</cp:coreProperties>
</file>